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28.02.2018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28.02.2018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28.02.2018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28.02.2018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28.02.2018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28.02.2018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28.02.2018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28.02.2018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28.02.2018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28.02.2018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28.02.2018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28.02.2018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388"/>
            <a:ext cx="9144000" cy="680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17135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488"/>
            <a:ext cx="9143999" cy="667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42931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498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0171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785" y="116632"/>
            <a:ext cx="9185785" cy="655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0420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8798" cy="674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900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08503" cy="669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66738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116632"/>
            <a:ext cx="9010650" cy="6479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66842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116633"/>
            <a:ext cx="9048750" cy="6469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89060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3" y="116632"/>
            <a:ext cx="8982075" cy="6455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40013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9"/>
            <a:ext cx="9108504" cy="592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97614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624"/>
            <a:ext cx="9036496" cy="590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5477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27910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188640"/>
            <a:ext cx="9077325" cy="655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19771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88641"/>
            <a:ext cx="9036496" cy="5864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09929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4000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0205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357188"/>
            <a:ext cx="8477250" cy="614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0517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0237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52388"/>
            <a:ext cx="9020175" cy="675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2571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741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1608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65188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3999" cy="6768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4549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50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5649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116633"/>
            <a:ext cx="9048750" cy="6488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7976550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Ekran Gösterisi (4:3)</PresentationFormat>
  <Paragraphs>0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Best-5</dc:creator>
  <cp:lastModifiedBy>Best-5</cp:lastModifiedBy>
  <cp:revision>4</cp:revision>
  <dcterms:created xsi:type="dcterms:W3CDTF">2018-02-28T07:49:10Z</dcterms:created>
  <dcterms:modified xsi:type="dcterms:W3CDTF">2018-02-28T11:26:03Z</dcterms:modified>
</cp:coreProperties>
</file>