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  <p:sldMasterId id="2147483828" r:id="rId2"/>
  </p:sldMasterIdLst>
  <p:sldIdLst>
    <p:sldId id="263" r:id="rId3"/>
    <p:sldId id="294" r:id="rId4"/>
    <p:sldId id="295" r:id="rId5"/>
    <p:sldId id="292" r:id="rId6"/>
    <p:sldId id="257" r:id="rId7"/>
    <p:sldId id="258" r:id="rId8"/>
    <p:sldId id="259" r:id="rId9"/>
    <p:sldId id="260" r:id="rId10"/>
    <p:sldId id="261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6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93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67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9.05.2018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Windows Server 2012</a:t>
            </a:r>
            <a:br>
              <a:rPr lang="tr-TR" dirty="0" smtClean="0"/>
            </a:br>
            <a:r>
              <a:rPr lang="tr-TR" dirty="0" smtClean="0"/>
              <a:t>Kurulumu, Ayarları, Konfigürasyonu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6000768"/>
            <a:ext cx="7901014" cy="590536"/>
          </a:xfrm>
        </p:spPr>
        <p:txBody>
          <a:bodyPr/>
          <a:lstStyle/>
          <a:p>
            <a:r>
              <a:rPr lang="tr-TR" dirty="0" smtClean="0"/>
              <a:t>Rol ve özellik ekleme ekranından “</a:t>
            </a:r>
            <a:r>
              <a:rPr lang="tr-TR" b="1" dirty="0" smtClean="0"/>
              <a:t>DNS Server</a:t>
            </a:r>
            <a:r>
              <a:rPr lang="tr-TR" dirty="0" smtClean="0"/>
              <a:t>” seçiyoruz.</a:t>
            </a:r>
            <a:endParaRPr lang="tr-TR" dirty="0"/>
          </a:p>
        </p:txBody>
      </p:sp>
      <p:pic>
        <p:nvPicPr>
          <p:cNvPr id="5122" name="Picture 2" descr="C:\Users\Lenovo\Desktop\resim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667625" cy="5448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85720" y="5143512"/>
            <a:ext cx="8329642" cy="1928826"/>
          </a:xfrm>
        </p:spPr>
        <p:txBody>
          <a:bodyPr>
            <a:normAutofit/>
          </a:bodyPr>
          <a:lstStyle/>
          <a:p>
            <a:r>
              <a:rPr lang="tr-TR" dirty="0" smtClean="0"/>
              <a:t>Eklediğimiz rol ile ilgili tavsiye edilen bileşenlerinde kurulacağı ekran,”</a:t>
            </a:r>
            <a:r>
              <a:rPr lang="tr-TR" b="1" dirty="0" err="1" smtClean="0"/>
              <a:t>Add</a:t>
            </a:r>
            <a:r>
              <a:rPr lang="tr-TR" b="1" dirty="0" smtClean="0"/>
              <a:t> </a:t>
            </a:r>
            <a:r>
              <a:rPr lang="tr-TR" b="1" dirty="0" err="1" smtClean="0"/>
              <a:t>Features</a:t>
            </a:r>
            <a:r>
              <a:rPr lang="tr-TR" b="1" dirty="0" smtClean="0"/>
              <a:t>(</a:t>
            </a:r>
            <a:r>
              <a:rPr lang="tr-TR" dirty="0" smtClean="0"/>
              <a:t>Özellik ekle</a:t>
            </a:r>
            <a:r>
              <a:rPr lang="tr-TR" b="1" dirty="0" smtClean="0"/>
              <a:t>)</a:t>
            </a:r>
            <a:r>
              <a:rPr lang="tr-TR" dirty="0" smtClean="0"/>
              <a:t>” seçerek devam ediyoruz.</a:t>
            </a:r>
            <a:endParaRPr lang="tr-TR" dirty="0"/>
          </a:p>
        </p:txBody>
      </p:sp>
      <p:pic>
        <p:nvPicPr>
          <p:cNvPr id="6146" name="Picture 2" descr="C:\Users\Lenovo\Desktop\resim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71480"/>
            <a:ext cx="4105275" cy="410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715016"/>
            <a:ext cx="7972452" cy="804850"/>
          </a:xfrm>
        </p:spPr>
        <p:txBody>
          <a:bodyPr/>
          <a:lstStyle/>
          <a:p>
            <a:r>
              <a:rPr lang="tr-TR" dirty="0" smtClean="0"/>
              <a:t>Herhangi bir bileşen eklemeyeceğiz,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7170" name="Picture 2" descr="C:\Users\Lenovo\Desktop\resim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620000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5643578"/>
            <a:ext cx="8043890" cy="947726"/>
          </a:xfrm>
        </p:spPr>
        <p:txBody>
          <a:bodyPr>
            <a:normAutofit/>
          </a:bodyPr>
          <a:lstStyle/>
          <a:p>
            <a:r>
              <a:rPr lang="tr-TR" dirty="0" smtClean="0"/>
              <a:t>DNS sunucu rolü ile ilgili bilgilendirme ekranı görüntülenir,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8195" name="Picture 3" descr="C:\Users\Lenovo\Desktop\resim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7362823" cy="5180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5715016"/>
            <a:ext cx="7972452" cy="661974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Kurulacak rol ile ilgili onay ekranı,gerekli kontrolleri yapıyoruz,</a:t>
            </a:r>
            <a:r>
              <a:rPr lang="tr-TR" b="1" dirty="0" err="1" smtClean="0"/>
              <a:t>Install</a:t>
            </a:r>
            <a:r>
              <a:rPr lang="tr-TR" dirty="0" smtClean="0"/>
              <a:t> ile kurulumu başlatıyoruz.</a:t>
            </a:r>
            <a:endParaRPr lang="tr-TR" dirty="0"/>
          </a:p>
        </p:txBody>
      </p:sp>
      <p:pic>
        <p:nvPicPr>
          <p:cNvPr id="9218" name="Picture 2" descr="C:\Users\Lenovo\Desktop\resim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52"/>
            <a:ext cx="7629525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5624522"/>
            <a:ext cx="7901014" cy="1233478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“</a:t>
            </a:r>
            <a:r>
              <a:rPr lang="tr-TR" b="1" dirty="0" err="1" smtClean="0"/>
              <a:t>Installation</a:t>
            </a:r>
            <a:r>
              <a:rPr lang="tr-TR" b="1" dirty="0" smtClean="0"/>
              <a:t> </a:t>
            </a:r>
            <a:r>
              <a:rPr lang="tr-TR" b="1" dirty="0" err="1" smtClean="0"/>
              <a:t>succeeded</a:t>
            </a:r>
            <a:r>
              <a:rPr lang="tr-TR" b="1" dirty="0" smtClean="0"/>
              <a:t> on </a:t>
            </a:r>
            <a:r>
              <a:rPr lang="tr-TR" b="1" dirty="0" err="1" smtClean="0"/>
              <a:t>sunucuadı</a:t>
            </a:r>
            <a:r>
              <a:rPr lang="tr-TR" b="1" dirty="0" smtClean="0"/>
              <a:t>(</a:t>
            </a:r>
            <a:r>
              <a:rPr lang="tr-TR" dirty="0" smtClean="0"/>
              <a:t>Kurulum </a:t>
            </a:r>
            <a:r>
              <a:rPr lang="tr-TR" dirty="0" err="1" smtClean="0"/>
              <a:t>sunucuadı</a:t>
            </a:r>
            <a:r>
              <a:rPr lang="tr-TR" dirty="0" smtClean="0"/>
              <a:t> üzerinde başarılı oldu</a:t>
            </a:r>
            <a:r>
              <a:rPr lang="tr-TR" b="1" dirty="0" smtClean="0"/>
              <a:t>)</a:t>
            </a:r>
            <a:r>
              <a:rPr lang="tr-TR" dirty="0" smtClean="0"/>
              <a:t>” kurulum işlemimiz başarılı bir şekilde tamamlanmış oluyor,</a:t>
            </a:r>
            <a:r>
              <a:rPr lang="tr-TR" b="1" dirty="0" err="1" smtClean="0"/>
              <a:t>Close</a:t>
            </a:r>
            <a:r>
              <a:rPr lang="tr-TR" dirty="0" smtClean="0"/>
              <a:t> ile konsolu kapatabiliriz.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0242" name="Picture 2" descr="C:\Users\Lenovo\Desktop\resim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7458074" cy="5308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28596" y="5929330"/>
            <a:ext cx="8115328" cy="590536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 smtClean="0"/>
              <a:t>Server </a:t>
            </a:r>
            <a:r>
              <a:rPr lang="tr-TR" b="1" dirty="0" err="1" smtClean="0"/>
              <a:t>Manager</a:t>
            </a:r>
            <a:r>
              <a:rPr lang="tr-TR" b="1" dirty="0" smtClean="0"/>
              <a:t>-(sunucu yöneticisi)&gt;</a:t>
            </a:r>
            <a:r>
              <a:rPr lang="tr-TR" b="1" dirty="0" err="1" smtClean="0"/>
              <a:t>Tools</a:t>
            </a:r>
            <a:r>
              <a:rPr lang="tr-TR" b="1" dirty="0" smtClean="0"/>
              <a:t>(araçlar)-&gt;DNS</a:t>
            </a:r>
            <a:r>
              <a:rPr lang="tr-TR" dirty="0" smtClean="0"/>
              <a:t> seçerek </a:t>
            </a:r>
            <a:r>
              <a:rPr lang="tr-TR" dirty="0" err="1" smtClean="0"/>
              <a:t>dns</a:t>
            </a:r>
            <a:r>
              <a:rPr lang="tr-TR" dirty="0" smtClean="0"/>
              <a:t> yönetim konsolunu açıyoruz.</a:t>
            </a:r>
            <a:endParaRPr lang="tr-TR" dirty="0"/>
          </a:p>
        </p:txBody>
      </p:sp>
      <p:pic>
        <p:nvPicPr>
          <p:cNvPr id="11266" name="Picture 2" descr="C:\Users\Lenovo\Desktop\resim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42852"/>
            <a:ext cx="4410087" cy="5563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28596" y="5929330"/>
            <a:ext cx="8258204" cy="733412"/>
          </a:xfrm>
        </p:spPr>
        <p:txBody>
          <a:bodyPr/>
          <a:lstStyle/>
          <a:p>
            <a:r>
              <a:rPr lang="tr-TR" dirty="0" smtClean="0"/>
              <a:t>DNS yönetim </a:t>
            </a:r>
            <a:r>
              <a:rPr lang="tr-TR" dirty="0" err="1" smtClean="0"/>
              <a:t>arayüzüne</a:t>
            </a:r>
            <a:r>
              <a:rPr lang="tr-TR" dirty="0" smtClean="0"/>
              <a:t> erişiyoruz.</a:t>
            </a:r>
            <a:endParaRPr lang="tr-TR" dirty="0"/>
          </a:p>
        </p:txBody>
      </p:sp>
      <p:pic>
        <p:nvPicPr>
          <p:cNvPr id="12290" name="Picture 2" descr="C:\Users\Lenovo\Desktop\resim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52"/>
            <a:ext cx="7800973" cy="5568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Konfigürasyonu</a:t>
            </a:r>
            <a:br>
              <a:rPr lang="tr-TR" dirty="0" smtClean="0"/>
            </a:br>
            <a:r>
              <a:rPr lang="tr-TR" dirty="0" smtClean="0"/>
              <a:t>(Yapılandırma 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4929198"/>
            <a:ext cx="8186766" cy="121444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DNS Sunucu adı üzerine sağ klik yapıp “</a:t>
            </a:r>
            <a:r>
              <a:rPr lang="tr-TR" b="1" dirty="0" err="1" smtClean="0"/>
              <a:t>Configure</a:t>
            </a:r>
            <a:r>
              <a:rPr lang="tr-TR" b="1" dirty="0" smtClean="0"/>
              <a:t> a DNS Server(</a:t>
            </a:r>
            <a:r>
              <a:rPr lang="tr-TR" dirty="0" smtClean="0"/>
              <a:t>Bir DNS Sunucusunu Yapılandırma </a:t>
            </a:r>
            <a:r>
              <a:rPr lang="tr-TR" b="1" dirty="0" smtClean="0"/>
              <a:t>)</a:t>
            </a:r>
            <a:r>
              <a:rPr lang="tr-TR" dirty="0" smtClean="0"/>
              <a:t>” seçerek devam ediyoruz.</a:t>
            </a:r>
            <a:endParaRPr lang="tr-TR" dirty="0"/>
          </a:p>
        </p:txBody>
      </p:sp>
      <p:pic>
        <p:nvPicPr>
          <p:cNvPr id="13314" name="Picture 2" descr="C:\Users\Lenovo\Desktop\resim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28604"/>
            <a:ext cx="3695700" cy="4305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DNS Nedir?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909600" y="2636912"/>
            <a:ext cx="7772400" cy="1728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600" dirty="0" smtClean="0"/>
              <a:t>Domain </a:t>
            </a:r>
            <a:r>
              <a:rPr lang="tr-TR" sz="6600" dirty="0"/>
              <a:t>Name </a:t>
            </a:r>
            <a:r>
              <a:rPr lang="tr-TR" sz="6600" dirty="0" err="1" smtClean="0"/>
              <a:t>System</a:t>
            </a:r>
            <a:endParaRPr lang="tr-TR" sz="6600" dirty="0" smtClean="0"/>
          </a:p>
          <a:p>
            <a:pPr marL="0" indent="0" algn="ctr">
              <a:buNone/>
            </a:pPr>
            <a:r>
              <a:rPr lang="tr-TR" sz="3600" dirty="0"/>
              <a:t>Alan </a:t>
            </a:r>
            <a:r>
              <a:rPr lang="tr-TR" sz="3600" dirty="0" smtClean="0"/>
              <a:t>İsimlendirme </a:t>
            </a:r>
            <a:r>
              <a:rPr lang="tr-TR" sz="3600" dirty="0"/>
              <a:t>Sistemi</a:t>
            </a:r>
          </a:p>
          <a:p>
            <a:pPr marL="0" indent="0" algn="ctr">
              <a:buNone/>
            </a:pPr>
            <a:endParaRPr lang="tr-TR" sz="6600" dirty="0"/>
          </a:p>
          <a:p>
            <a:pPr marL="0" indent="0" algn="ctr">
              <a:buNone/>
            </a:pP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99619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4929198"/>
            <a:ext cx="8258204" cy="1357322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DNS bilgilendirme ekranı,</a:t>
            </a:r>
            <a:r>
              <a:rPr lang="tr-TR" b="1" dirty="0" err="1" smtClean="0"/>
              <a:t>Forward</a:t>
            </a:r>
            <a:r>
              <a:rPr lang="tr-TR" dirty="0" smtClean="0"/>
              <a:t> ve </a:t>
            </a:r>
            <a:r>
              <a:rPr lang="tr-TR" b="1" dirty="0" err="1" smtClean="0"/>
              <a:t>Reverse</a:t>
            </a:r>
            <a:r>
              <a:rPr lang="tr-TR" b="1" dirty="0" smtClean="0"/>
              <a:t> </a:t>
            </a:r>
            <a:r>
              <a:rPr lang="tr-TR" b="1" dirty="0" err="1" smtClean="0"/>
              <a:t>Lookup</a:t>
            </a:r>
            <a:r>
              <a:rPr lang="tr-TR" b="1" dirty="0" smtClean="0"/>
              <a:t> </a:t>
            </a:r>
            <a:r>
              <a:rPr lang="tr-TR" b="1" dirty="0" err="1" smtClean="0"/>
              <a:t>Zones</a:t>
            </a:r>
            <a:endParaRPr lang="tr-TR" b="1" dirty="0" smtClean="0"/>
          </a:p>
          <a:p>
            <a:r>
              <a:rPr lang="tr-TR" b="1" dirty="0" smtClean="0"/>
              <a:t>(</a:t>
            </a:r>
            <a:r>
              <a:rPr lang="tr-TR" dirty="0" smtClean="0"/>
              <a:t>Geriye Doğru Arama Bölgeleri</a:t>
            </a:r>
            <a:r>
              <a:rPr lang="tr-TR" b="1" dirty="0" smtClean="0"/>
              <a:t>)</a:t>
            </a:r>
            <a:r>
              <a:rPr lang="tr-TR" dirty="0" smtClean="0"/>
              <a:t> tanımlama işlemini yapacağız,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14338" name="Picture 2" descr="C:\Users\Lenovo\Desktop\resim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500042"/>
            <a:ext cx="5291140" cy="4116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14348" y="5072074"/>
            <a:ext cx="8072494" cy="1785926"/>
          </a:xfrm>
        </p:spPr>
        <p:txBody>
          <a:bodyPr>
            <a:normAutofit/>
          </a:bodyPr>
          <a:lstStyle/>
          <a:p>
            <a:r>
              <a:rPr lang="tr-TR" dirty="0" smtClean="0"/>
              <a:t>Hem </a:t>
            </a:r>
            <a:r>
              <a:rPr lang="tr-TR" dirty="0" err="1" smtClean="0"/>
              <a:t>Forward</a:t>
            </a:r>
            <a:r>
              <a:rPr lang="tr-TR" dirty="0" smtClean="0"/>
              <a:t> </a:t>
            </a:r>
            <a:r>
              <a:rPr lang="tr-TR" dirty="0" err="1" smtClean="0"/>
              <a:t>hemde</a:t>
            </a:r>
            <a:r>
              <a:rPr lang="tr-TR" dirty="0" smtClean="0"/>
              <a:t> </a:t>
            </a:r>
            <a:r>
              <a:rPr lang="tr-TR" dirty="0" err="1" smtClean="0"/>
              <a:t>Reverse</a:t>
            </a:r>
            <a:r>
              <a:rPr lang="tr-TR" dirty="0" smtClean="0"/>
              <a:t> </a:t>
            </a:r>
            <a:r>
              <a:rPr lang="tr-TR" dirty="0" err="1" smtClean="0"/>
              <a:t>zones</a:t>
            </a:r>
            <a:r>
              <a:rPr lang="tr-TR" dirty="0" smtClean="0"/>
              <a:t> yaratacağımız için “</a:t>
            </a:r>
            <a:r>
              <a:rPr lang="tr-TR" b="1" dirty="0" err="1" smtClean="0"/>
              <a:t>Create</a:t>
            </a:r>
            <a:r>
              <a:rPr lang="tr-TR" b="1" dirty="0" smtClean="0"/>
              <a:t> </a:t>
            </a:r>
            <a:r>
              <a:rPr lang="tr-TR" b="1" dirty="0" err="1" smtClean="0"/>
              <a:t>forward</a:t>
            </a:r>
            <a:r>
              <a:rPr lang="tr-TR" b="1" dirty="0" smtClean="0"/>
              <a:t> </a:t>
            </a:r>
            <a:r>
              <a:rPr lang="tr-TR" b="1" dirty="0" err="1" smtClean="0"/>
              <a:t>and</a:t>
            </a:r>
            <a:r>
              <a:rPr lang="tr-TR" b="1" dirty="0" smtClean="0"/>
              <a:t> </a:t>
            </a:r>
            <a:r>
              <a:rPr lang="tr-TR" b="1" dirty="0" err="1" smtClean="0"/>
              <a:t>reverse</a:t>
            </a:r>
            <a:r>
              <a:rPr lang="tr-TR" b="1" dirty="0" smtClean="0"/>
              <a:t> </a:t>
            </a:r>
            <a:r>
              <a:rPr lang="tr-TR" b="1" dirty="0" err="1" smtClean="0"/>
              <a:t>lookup</a:t>
            </a:r>
            <a:r>
              <a:rPr lang="tr-TR" b="1" dirty="0" smtClean="0"/>
              <a:t> </a:t>
            </a:r>
            <a:r>
              <a:rPr lang="tr-TR" b="1" dirty="0" err="1" smtClean="0"/>
              <a:t>zones</a:t>
            </a:r>
            <a:r>
              <a:rPr lang="tr-TR" b="1" dirty="0" smtClean="0"/>
              <a:t> (</a:t>
            </a:r>
            <a:r>
              <a:rPr lang="tr-TR" b="1" dirty="0" err="1" smtClean="0"/>
              <a:t>recommended</a:t>
            </a:r>
            <a:r>
              <a:rPr lang="tr-TR" b="1" dirty="0" smtClean="0"/>
              <a:t> </a:t>
            </a:r>
            <a:r>
              <a:rPr lang="tr-TR" b="1" dirty="0" err="1" smtClean="0"/>
              <a:t>for</a:t>
            </a:r>
            <a:r>
              <a:rPr lang="tr-TR" b="1" dirty="0" smtClean="0"/>
              <a:t> </a:t>
            </a:r>
            <a:r>
              <a:rPr lang="tr-TR" b="1" dirty="0" err="1" smtClean="0"/>
              <a:t>large</a:t>
            </a:r>
            <a:r>
              <a:rPr lang="tr-TR" b="1" dirty="0" smtClean="0"/>
              <a:t> </a:t>
            </a:r>
            <a:r>
              <a:rPr lang="tr-TR" b="1" dirty="0" err="1" smtClean="0"/>
              <a:t>networks</a:t>
            </a:r>
            <a:r>
              <a:rPr lang="tr-TR" b="1" dirty="0" smtClean="0"/>
              <a:t>)(</a:t>
            </a:r>
            <a:r>
              <a:rPr lang="tr-TR" dirty="0" smtClean="0"/>
              <a:t>İleri ve geri arama bölgeleri oluşturma (büyük ağlar için önerilir)</a:t>
            </a:r>
            <a:r>
              <a:rPr lang="tr-TR" b="1" dirty="0" smtClean="0"/>
              <a:t>)” </a:t>
            </a:r>
            <a:r>
              <a:rPr lang="tr-TR" dirty="0" smtClean="0"/>
              <a:t>seçerek,</a:t>
            </a:r>
            <a:r>
              <a:rPr lang="tr-TR" dirty="0" err="1" smtClean="0"/>
              <a:t>Next</a:t>
            </a:r>
            <a:r>
              <a:rPr lang="tr-TR" dirty="0" smtClean="0"/>
              <a:t> </a:t>
            </a:r>
            <a:r>
              <a:rPr lang="tr-TR" dirty="0" err="1" smtClean="0"/>
              <a:t>ils</a:t>
            </a:r>
            <a:r>
              <a:rPr lang="tr-TR" dirty="0" smtClean="0"/>
              <a:t> devam ediyoruz.</a:t>
            </a:r>
            <a:endParaRPr lang="tr-TR" dirty="0"/>
          </a:p>
        </p:txBody>
      </p:sp>
      <p:pic>
        <p:nvPicPr>
          <p:cNvPr id="15362" name="Picture 2" descr="C:\Users\Lenovo\Desktop\resim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5850772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072074"/>
            <a:ext cx="8043890" cy="1357322"/>
          </a:xfrm>
        </p:spPr>
        <p:txBody>
          <a:bodyPr>
            <a:normAutofit/>
          </a:bodyPr>
          <a:lstStyle/>
          <a:p>
            <a:r>
              <a:rPr lang="tr-TR" dirty="0" err="1" smtClean="0"/>
              <a:t>Forward</a:t>
            </a:r>
            <a:r>
              <a:rPr lang="tr-TR" dirty="0" smtClean="0"/>
              <a:t> </a:t>
            </a:r>
            <a:r>
              <a:rPr lang="tr-TR" dirty="0" err="1" smtClean="0"/>
              <a:t>lookup</a:t>
            </a:r>
            <a:r>
              <a:rPr lang="tr-TR" dirty="0" smtClean="0"/>
              <a:t> </a:t>
            </a:r>
            <a:r>
              <a:rPr lang="tr-TR" dirty="0" err="1" smtClean="0"/>
              <a:t>zone’u</a:t>
            </a:r>
            <a:r>
              <a:rPr lang="tr-TR" dirty="0" smtClean="0"/>
              <a:t>(İleriye doğru arama bölgesi) şimdi </a:t>
            </a:r>
            <a:r>
              <a:rPr lang="tr-TR" dirty="0" err="1" smtClean="0"/>
              <a:t>yapacagız</a:t>
            </a:r>
            <a:r>
              <a:rPr lang="tr-TR" dirty="0" smtClean="0"/>
              <a:t>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16386" name="Picture 2" descr="C:\Users\Lenovo\Desktop\resim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577056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4643446"/>
            <a:ext cx="8043890" cy="178595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“</a:t>
            </a:r>
            <a:r>
              <a:rPr lang="tr-TR" b="1" dirty="0" err="1" smtClean="0"/>
              <a:t>Primary</a:t>
            </a:r>
            <a:r>
              <a:rPr lang="tr-TR" b="1" dirty="0" smtClean="0"/>
              <a:t> </a:t>
            </a:r>
            <a:r>
              <a:rPr lang="tr-TR" b="1" dirty="0" err="1" smtClean="0"/>
              <a:t>zone</a:t>
            </a:r>
            <a:r>
              <a:rPr lang="tr-TR" b="1" dirty="0" smtClean="0"/>
              <a:t>(birinci bölge)</a:t>
            </a:r>
            <a:r>
              <a:rPr lang="tr-TR" dirty="0" smtClean="0"/>
              <a:t>” </a:t>
            </a:r>
            <a:r>
              <a:rPr lang="tr-TR" dirty="0" err="1" smtClean="0"/>
              <a:t>Zone</a:t>
            </a:r>
            <a:r>
              <a:rPr lang="tr-TR" dirty="0" smtClean="0"/>
              <a:t>(bölge) içerisindeki bilgiler, standart </a:t>
            </a:r>
            <a:r>
              <a:rPr lang="tr-TR" dirty="0" err="1" smtClean="0"/>
              <a:t>host</a:t>
            </a:r>
            <a:r>
              <a:rPr lang="tr-TR" dirty="0" smtClean="0"/>
              <a:t>  dosyası içerisinde kaydedilmektedir. </a:t>
            </a:r>
            <a:r>
              <a:rPr lang="tr-TR" dirty="0" err="1" smtClean="0"/>
              <a:t>Zone</a:t>
            </a:r>
            <a:r>
              <a:rPr lang="tr-TR" dirty="0" smtClean="0"/>
              <a:t> içerisinde meydana gelen herhangi bir değişiklik, yukarıda belirtmiş olduğumuz </a:t>
            </a:r>
            <a:r>
              <a:rPr lang="tr-TR" dirty="0" err="1" smtClean="0"/>
              <a:t>host</a:t>
            </a:r>
            <a:r>
              <a:rPr lang="tr-TR" dirty="0" smtClean="0"/>
              <a:t>  dosyası  içerisine kayıt edilmektedir. </a:t>
            </a:r>
          </a:p>
          <a:p>
            <a:r>
              <a:rPr lang="tr-TR" dirty="0" smtClean="0"/>
              <a:t>“</a:t>
            </a:r>
            <a:r>
              <a:rPr lang="tr-TR" b="1" dirty="0" err="1" smtClean="0"/>
              <a:t>Primary</a:t>
            </a:r>
            <a:r>
              <a:rPr lang="tr-TR" b="1" dirty="0" smtClean="0"/>
              <a:t> </a:t>
            </a:r>
            <a:r>
              <a:rPr lang="tr-TR" b="1" dirty="0" err="1" smtClean="0"/>
              <a:t>zone</a:t>
            </a:r>
            <a:r>
              <a:rPr lang="tr-TR" dirty="0" smtClean="0"/>
              <a:t>” seçerek,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17410" name="Picture 2" descr="C:\Users\Lenovo\Desktop\resim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5386391" cy="4262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8043890" cy="5715040"/>
          </a:xfrm>
        </p:spPr>
        <p:txBody>
          <a:bodyPr>
            <a:normAutofit/>
          </a:bodyPr>
          <a:lstStyle/>
          <a:p>
            <a:r>
              <a:rPr lang="tr-TR" dirty="0" smtClean="0"/>
              <a:t>“</a:t>
            </a:r>
            <a:r>
              <a:rPr lang="tr-TR" b="1" dirty="0" err="1" smtClean="0"/>
              <a:t>Secondary</a:t>
            </a:r>
            <a:r>
              <a:rPr lang="tr-TR" b="1" dirty="0" smtClean="0"/>
              <a:t> </a:t>
            </a:r>
            <a:r>
              <a:rPr lang="tr-TR" b="1" dirty="0" err="1" smtClean="0"/>
              <a:t>zone</a:t>
            </a:r>
            <a:r>
              <a:rPr lang="tr-TR" dirty="0" smtClean="0"/>
              <a:t>” sadece okuma özelliğine sahip bir </a:t>
            </a:r>
            <a:r>
              <a:rPr lang="tr-TR" dirty="0" err="1" smtClean="0"/>
              <a:t>zone</a:t>
            </a:r>
            <a:r>
              <a:rPr lang="tr-TR" dirty="0" smtClean="0"/>
              <a:t> tipidir</a:t>
            </a:r>
            <a:r>
              <a:rPr lang="tr-TR" dirty="0" smtClean="0"/>
              <a:t>..</a:t>
            </a:r>
            <a:endParaRPr lang="tr-TR" dirty="0" smtClean="0"/>
          </a:p>
          <a:p>
            <a:r>
              <a:rPr lang="tr-TR" dirty="0" smtClean="0"/>
              <a:t>“</a:t>
            </a:r>
            <a:r>
              <a:rPr lang="tr-TR" b="1" dirty="0" err="1" smtClean="0"/>
              <a:t>Stub</a:t>
            </a:r>
            <a:r>
              <a:rPr lang="tr-TR" b="1" dirty="0" smtClean="0"/>
              <a:t> </a:t>
            </a:r>
            <a:r>
              <a:rPr lang="tr-TR" b="1" dirty="0" err="1" smtClean="0"/>
              <a:t>zone</a:t>
            </a:r>
            <a:r>
              <a:rPr lang="tr-TR" b="1" dirty="0" smtClean="0"/>
              <a:t>(</a:t>
            </a:r>
            <a:r>
              <a:rPr lang="tr-TR" dirty="0" smtClean="0"/>
              <a:t>saplama bölgesi</a:t>
            </a:r>
            <a:r>
              <a:rPr lang="tr-TR" b="1" dirty="0" smtClean="0"/>
              <a:t>)</a:t>
            </a:r>
            <a:r>
              <a:rPr lang="tr-TR" dirty="0" smtClean="0"/>
              <a:t>” Yalnızca isim sunucusunu içeren bir bölgenin kopyasını oluşturur. </a:t>
            </a:r>
            <a:r>
              <a:rPr lang="tr-TR" dirty="0" err="1" smtClean="0"/>
              <a:t>Zone</a:t>
            </a:r>
            <a:r>
              <a:rPr lang="tr-TR" dirty="0" smtClean="0"/>
              <a:t> üzerinde herhangi bir yetki sahibi değildir.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286388"/>
            <a:ext cx="8043890" cy="733412"/>
          </a:xfrm>
        </p:spPr>
        <p:txBody>
          <a:bodyPr>
            <a:normAutofit fontScale="92500"/>
          </a:bodyPr>
          <a:lstStyle/>
          <a:p>
            <a:r>
              <a:rPr lang="tr-TR" dirty="0" err="1" smtClean="0"/>
              <a:t>Zone</a:t>
            </a:r>
            <a:r>
              <a:rPr lang="tr-TR" dirty="0" smtClean="0"/>
              <a:t> name kısmına ilgili bilgiyi yazarak,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18434" name="Picture 2" descr="C:\Users\Lenovo\Desktop\resim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5" y="214289"/>
            <a:ext cx="5868579" cy="4572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4286256"/>
            <a:ext cx="8043890" cy="2357454"/>
          </a:xfrm>
        </p:spPr>
        <p:txBody>
          <a:bodyPr>
            <a:normAutofit lnSpcReduction="10000"/>
          </a:bodyPr>
          <a:lstStyle/>
          <a:p>
            <a:r>
              <a:rPr lang="tr-TR" dirty="0" err="1" smtClean="0"/>
              <a:t>Zone</a:t>
            </a:r>
            <a:r>
              <a:rPr lang="tr-TR" dirty="0" smtClean="0"/>
              <a:t> kayıtlarının tutulacağı dosyanın ismini otomatik olarak geliyor. Aynı şekilde bırakabilirsiniz. Eğer önceden oluşturulmuş bir </a:t>
            </a:r>
            <a:r>
              <a:rPr lang="tr-TR" dirty="0" err="1" smtClean="0"/>
              <a:t>zone</a:t>
            </a:r>
            <a:r>
              <a:rPr lang="tr-TR" dirty="0" smtClean="0"/>
              <a:t> dosyamız varsa ve bu dosyayı kullanacaksak "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existing</a:t>
            </a:r>
            <a:r>
              <a:rPr lang="tr-TR" dirty="0" smtClean="0"/>
              <a:t> file(Bu mevcut dosyayı kullan)"seçeneği seçip bu dosyayı belirtmemiz gerekiyor,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19458" name="Picture 2" descr="C:\Users\Lenovo\Desktop\resim2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0711" y="142852"/>
            <a:ext cx="5154909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4643446"/>
            <a:ext cx="8186766" cy="1928826"/>
          </a:xfrm>
        </p:spPr>
        <p:txBody>
          <a:bodyPr>
            <a:normAutofit/>
          </a:bodyPr>
          <a:lstStyle/>
          <a:p>
            <a:r>
              <a:rPr lang="tr-TR" dirty="0" smtClean="0"/>
              <a:t>Kurduğumuz DNS sunucu </a:t>
            </a:r>
            <a:r>
              <a:rPr lang="tr-TR" dirty="0" err="1" smtClean="0"/>
              <a:t>external</a:t>
            </a:r>
            <a:r>
              <a:rPr lang="tr-TR" dirty="0" smtClean="0"/>
              <a:t>(dış) bir sunucu ve güvenlik olarak “Do not </a:t>
            </a:r>
            <a:r>
              <a:rPr lang="tr-TR" dirty="0" err="1" smtClean="0"/>
              <a:t>allow</a:t>
            </a:r>
            <a:r>
              <a:rPr lang="tr-TR" dirty="0" smtClean="0"/>
              <a:t> </a:t>
            </a:r>
            <a:r>
              <a:rPr lang="tr-TR" dirty="0" err="1" smtClean="0"/>
              <a:t>dynamic</a:t>
            </a:r>
            <a:r>
              <a:rPr lang="tr-TR" dirty="0" smtClean="0"/>
              <a:t> </a:t>
            </a:r>
            <a:r>
              <a:rPr lang="tr-TR" dirty="0" err="1" smtClean="0"/>
              <a:t>updates</a:t>
            </a:r>
            <a:r>
              <a:rPr lang="tr-TR" dirty="0" smtClean="0"/>
              <a:t>(Dinamik güncellemelere izin verme)” seçeneğini seçiyoruz,</a:t>
            </a:r>
            <a:r>
              <a:rPr lang="tr-TR" dirty="0" err="1" smtClean="0"/>
              <a:t>Next</a:t>
            </a:r>
            <a:r>
              <a:rPr lang="tr-TR" dirty="0" smtClean="0"/>
              <a:t> ile devam ediyoruz.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20482" name="Picture 2" descr="C:\Users\Lenovo\Desktop\resim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52"/>
            <a:ext cx="5523117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286388"/>
            <a:ext cx="7901014" cy="1019164"/>
          </a:xfrm>
        </p:spPr>
        <p:txBody>
          <a:bodyPr/>
          <a:lstStyle/>
          <a:p>
            <a:r>
              <a:rPr lang="tr-TR" dirty="0" err="1" smtClean="0"/>
              <a:t>Reverse</a:t>
            </a:r>
            <a:r>
              <a:rPr lang="tr-TR" dirty="0" smtClean="0"/>
              <a:t> </a:t>
            </a:r>
            <a:r>
              <a:rPr lang="tr-TR" dirty="0" err="1" smtClean="0"/>
              <a:t>lookup</a:t>
            </a:r>
            <a:r>
              <a:rPr lang="tr-TR" dirty="0" smtClean="0"/>
              <a:t> </a:t>
            </a:r>
            <a:r>
              <a:rPr lang="tr-TR" dirty="0" err="1" smtClean="0"/>
              <a:t>zone’u</a:t>
            </a:r>
            <a:r>
              <a:rPr lang="tr-TR" dirty="0" smtClean="0"/>
              <a:t>(Ters arama bölgesi) de şimdi </a:t>
            </a:r>
            <a:r>
              <a:rPr lang="tr-TR" dirty="0" err="1" smtClean="0"/>
              <a:t>yapacagız</a:t>
            </a:r>
            <a:r>
              <a:rPr lang="tr-TR" dirty="0" smtClean="0"/>
              <a:t>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21506" name="Picture 2" descr="C:\Users\Lenovo\Desktop\resim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52"/>
            <a:ext cx="569462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5786454"/>
            <a:ext cx="8043890" cy="928694"/>
          </a:xfrm>
        </p:spPr>
        <p:txBody>
          <a:bodyPr>
            <a:normAutofit/>
          </a:bodyPr>
          <a:lstStyle/>
          <a:p>
            <a:r>
              <a:rPr lang="tr-TR" dirty="0" smtClean="0"/>
              <a:t>“</a:t>
            </a:r>
            <a:r>
              <a:rPr lang="tr-TR" b="1" dirty="0" err="1" smtClean="0"/>
              <a:t>Primary</a:t>
            </a:r>
            <a:r>
              <a:rPr lang="tr-TR" b="1" dirty="0" smtClean="0"/>
              <a:t> </a:t>
            </a:r>
            <a:r>
              <a:rPr lang="tr-TR" b="1" dirty="0" err="1" smtClean="0"/>
              <a:t>zone</a:t>
            </a:r>
            <a:r>
              <a:rPr lang="tr-TR" b="1" dirty="0" smtClean="0"/>
              <a:t>(</a:t>
            </a:r>
            <a:r>
              <a:rPr lang="tr-TR" dirty="0" smtClean="0"/>
              <a:t>Birincil bölge</a:t>
            </a:r>
            <a:r>
              <a:rPr lang="tr-TR" b="1" dirty="0" smtClean="0"/>
              <a:t>)</a:t>
            </a:r>
            <a:r>
              <a:rPr lang="tr-TR" dirty="0" smtClean="0"/>
              <a:t>” seçerek,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22530" name="Picture 2" descr="C:\Users\Lenovo\Desktop\resim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642918"/>
            <a:ext cx="5891325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95536" y="3429000"/>
            <a:ext cx="8589540" cy="4572000"/>
          </a:xfrm>
        </p:spPr>
        <p:txBody>
          <a:bodyPr/>
          <a:lstStyle/>
          <a:p>
            <a:r>
              <a:rPr lang="tr-TR" dirty="0"/>
              <a:t>İnternette bir sayfaya erişmek </a:t>
            </a:r>
            <a:r>
              <a:rPr lang="tr-TR" dirty="0" smtClean="0"/>
              <a:t>istediğimiz </a:t>
            </a:r>
            <a:r>
              <a:rPr lang="tr-TR" dirty="0"/>
              <a:t>zaman alan adlarını </a:t>
            </a:r>
            <a:r>
              <a:rPr lang="tr-TR" dirty="0" smtClean="0"/>
              <a:t>kullanırız. Örneğin : </a:t>
            </a:r>
            <a:r>
              <a:rPr lang="tr-TR" dirty="0" smtClean="0">
                <a:solidFill>
                  <a:srgbClr val="FF0000"/>
                </a:solidFill>
              </a:rPr>
              <a:t>www.omu.edu.tr</a:t>
            </a: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/>
              <a:t>Web </a:t>
            </a:r>
            <a:r>
              <a:rPr lang="tr-TR" dirty="0" smtClean="0"/>
              <a:t>tarayıcıları, IP </a:t>
            </a:r>
            <a:r>
              <a:rPr lang="tr-TR" dirty="0"/>
              <a:t>adresleri aracılığıyla sayfalara </a:t>
            </a:r>
            <a:r>
              <a:rPr lang="tr-TR" dirty="0" smtClean="0"/>
              <a:t>bağlanırlar.</a:t>
            </a:r>
          </a:p>
          <a:p>
            <a:pPr marL="0" indent="0">
              <a:buNone/>
            </a:pPr>
            <a:r>
              <a:rPr lang="tr-TR" dirty="0" smtClean="0"/>
              <a:t>Örneğin </a:t>
            </a:r>
            <a:r>
              <a:rPr lang="tr-TR" dirty="0"/>
              <a:t>:  </a:t>
            </a:r>
            <a:r>
              <a:rPr lang="tr-TR" dirty="0" smtClean="0">
                <a:solidFill>
                  <a:srgbClr val="FF0000"/>
                </a:solidFill>
              </a:rPr>
              <a:t>193.140.28.8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476672"/>
            <a:ext cx="5715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66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5000636"/>
            <a:ext cx="8115328" cy="1643074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Bu ekranda </a:t>
            </a:r>
            <a:r>
              <a:rPr lang="tr-TR" dirty="0" err="1" smtClean="0"/>
              <a:t>Lookup</a:t>
            </a:r>
            <a:r>
              <a:rPr lang="tr-TR" dirty="0" smtClean="0"/>
              <a:t> </a:t>
            </a:r>
            <a:r>
              <a:rPr lang="tr-TR" dirty="0" err="1" smtClean="0"/>
              <a:t>zone</a:t>
            </a:r>
            <a:r>
              <a:rPr lang="tr-TR" dirty="0" smtClean="0"/>
              <a:t>(Arama bölgesi) için Ipv4 ve Ipv6 ayarını yapabilirsiniz,ben Ipv4(</a:t>
            </a:r>
            <a:r>
              <a:rPr lang="tr-TR" b="1" dirty="0" smtClean="0"/>
              <a:t>Internet </a:t>
            </a:r>
            <a:r>
              <a:rPr lang="tr-TR" b="1" dirty="0" err="1" smtClean="0"/>
              <a:t>Protocol</a:t>
            </a:r>
            <a:r>
              <a:rPr lang="tr-TR" b="1" dirty="0" smtClean="0"/>
              <a:t> </a:t>
            </a:r>
            <a:r>
              <a:rPr lang="tr-TR" b="1" dirty="0" err="1" smtClean="0"/>
              <a:t>version</a:t>
            </a:r>
            <a:r>
              <a:rPr lang="tr-TR" b="1" dirty="0" smtClean="0"/>
              <a:t> 4</a:t>
            </a:r>
            <a:r>
              <a:rPr lang="tr-TR" dirty="0" smtClean="0"/>
              <a:t>) için ayarlıyorum,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23554" name="Picture 2" descr="C:\Users\Lenovo\Desktop\resim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52"/>
            <a:ext cx="580863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IPv4 nedir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tr-TR" b="1" dirty="0" smtClean="0"/>
              <a:t>IPv4;</a:t>
            </a:r>
            <a:r>
              <a:rPr lang="tr-TR" dirty="0" smtClean="0"/>
              <a:t> İnternet </a:t>
            </a:r>
            <a:r>
              <a:rPr lang="tr-TR" dirty="0" err="1" smtClean="0"/>
              <a:t>Protokolu</a:t>
            </a:r>
            <a:r>
              <a:rPr lang="tr-TR" dirty="0" smtClean="0"/>
              <a:t> (IP )gelişiminde dördüncü gözden geçirilmiş ve geniş bir alana yayılan ilk versiyondur.</a:t>
            </a:r>
          </a:p>
          <a:p>
            <a:pPr fontAlgn="base"/>
            <a:r>
              <a:rPr lang="tr-TR" dirty="0" smtClean="0"/>
              <a:t>IPv4 için her TCP/IP(TCP/IP (</a:t>
            </a:r>
            <a:r>
              <a:rPr lang="tr-TR" dirty="0" err="1" smtClean="0"/>
              <a:t>Transmission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Protocol</a:t>
            </a:r>
            <a:r>
              <a:rPr lang="tr-TR" dirty="0" smtClean="0"/>
              <a:t>/Internet </a:t>
            </a:r>
            <a:r>
              <a:rPr lang="tr-TR" dirty="0" err="1" smtClean="0"/>
              <a:t>Protocol</a:t>
            </a:r>
            <a:r>
              <a:rPr lang="tr-TR" dirty="0" smtClean="0"/>
              <a:t>) bilgisayarların karşılıklı haberleşebilmesi ve internetin çalışmasını sağlayan bir iletişim protokolleri bütünüdür.) ana bilgisayarı mantıksal bir IP adresiyle tanımlanır. IPv4 hala şu ana kadar en geniş alana yayılmış olan İnternet Katman </a:t>
            </a:r>
            <a:r>
              <a:rPr lang="tr-TR" dirty="0" err="1" smtClean="0"/>
              <a:t>Protokoludur</a:t>
            </a:r>
            <a:r>
              <a:rPr lang="tr-TR" dirty="0" smtClean="0"/>
              <a:t>.</a:t>
            </a:r>
          </a:p>
          <a:p>
            <a:pPr fontAlgn="base"/>
            <a:r>
              <a:rPr lang="tr-TR" dirty="0" smtClean="0"/>
              <a:t>IPv4 paket anahtarlamalı bağlantı katman ağları üzerinde kullanım için bir bağlantısız </a:t>
            </a:r>
            <a:r>
              <a:rPr lang="tr-TR" dirty="0" err="1" smtClean="0"/>
              <a:t>protokoldur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143512"/>
            <a:ext cx="8043890" cy="876288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İlgili Network ID bilgilerimizi giriyoruz,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24578" name="Picture 2" descr="C:\Users\Lenovo\Desktop\resim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90"/>
            <a:ext cx="5272090" cy="4148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4643446"/>
            <a:ext cx="7772400" cy="1857356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/>
              <a:t>Zone</a:t>
            </a:r>
            <a:r>
              <a:rPr lang="tr-TR" dirty="0" smtClean="0"/>
              <a:t> kayıtlarının tutulacağı dosyanın ismini otomatik olarak geliyor. Aynı şekilde bırakabilirsiniz. Eğer önceden oluşturulmuş bir </a:t>
            </a:r>
            <a:r>
              <a:rPr lang="tr-TR" dirty="0" err="1" smtClean="0"/>
              <a:t>zone</a:t>
            </a:r>
            <a:r>
              <a:rPr lang="tr-TR" dirty="0" smtClean="0"/>
              <a:t> dosyamız varsa ve bu dosyayı kullanacaksak "</a:t>
            </a:r>
            <a:r>
              <a:rPr lang="tr-TR" dirty="0" err="1" smtClean="0"/>
              <a:t>Use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existing</a:t>
            </a:r>
            <a:r>
              <a:rPr lang="tr-TR" dirty="0" smtClean="0"/>
              <a:t> file(Bu mevcut dosyayı kullan)"seçeneği seçip bu dosyayı belirtmemiz gerekiyor,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25602" name="Picture 2" descr="C:\Users\Lenovo\Desktop\resim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90"/>
            <a:ext cx="5195267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4857760"/>
            <a:ext cx="8115328" cy="1643074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Kurduğumuz DNS sunucu </a:t>
            </a:r>
            <a:r>
              <a:rPr lang="tr-TR" dirty="0" err="1" smtClean="0"/>
              <a:t>external</a:t>
            </a:r>
            <a:r>
              <a:rPr lang="tr-TR" dirty="0" smtClean="0"/>
              <a:t> bir sunucu ve güvenlik olarak “Do not </a:t>
            </a:r>
            <a:r>
              <a:rPr lang="tr-TR" dirty="0" err="1" smtClean="0"/>
              <a:t>allow</a:t>
            </a:r>
            <a:r>
              <a:rPr lang="tr-TR" dirty="0" smtClean="0"/>
              <a:t> </a:t>
            </a:r>
            <a:r>
              <a:rPr lang="tr-TR" dirty="0" err="1" smtClean="0"/>
              <a:t>dynamic</a:t>
            </a:r>
            <a:r>
              <a:rPr lang="tr-TR" dirty="0" smtClean="0"/>
              <a:t> </a:t>
            </a:r>
            <a:r>
              <a:rPr lang="tr-TR" dirty="0" err="1" smtClean="0"/>
              <a:t>updates</a:t>
            </a:r>
            <a:r>
              <a:rPr lang="tr-TR" dirty="0" smtClean="0"/>
              <a:t>(Dinamik güncellemelere izin verme)” seçeneğini seçiyoruz,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26626" name="Picture 2" descr="C:\Users\Lenovo\Desktop\resim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2852"/>
            <a:ext cx="5434016" cy="4217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4714884"/>
            <a:ext cx="8258204" cy="1733544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Sunucunun bilinmeyen adres veya isim sorgularını iletip iletmeyeceğini ayarlayabileceğimiz ekran.</a:t>
            </a:r>
            <a:r>
              <a:rPr lang="tr-TR" dirty="0" err="1" smtClean="0"/>
              <a:t>Forward</a:t>
            </a:r>
            <a:r>
              <a:rPr lang="tr-TR" dirty="0" smtClean="0"/>
              <a:t> ile iletilmeyecekse sunucu kendi </a:t>
            </a:r>
            <a:r>
              <a:rPr lang="tr-TR" dirty="0" err="1" smtClean="0"/>
              <a:t>root</a:t>
            </a:r>
            <a:r>
              <a:rPr lang="tr-TR" dirty="0" smtClean="0"/>
              <a:t> </a:t>
            </a:r>
            <a:r>
              <a:rPr lang="tr-TR" dirty="0" err="1" smtClean="0"/>
              <a:t>hints</a:t>
            </a:r>
            <a:r>
              <a:rPr lang="tr-TR" dirty="0" smtClean="0"/>
              <a:t>(kök ipuçları) </a:t>
            </a:r>
            <a:r>
              <a:rPr lang="tr-TR" dirty="0" err="1" smtClean="0"/>
              <a:t>lerine</a:t>
            </a:r>
            <a:r>
              <a:rPr lang="tr-TR" dirty="0" smtClean="0"/>
              <a:t> sorarak cevap verecektir.</a:t>
            </a:r>
          </a:p>
          <a:p>
            <a:r>
              <a:rPr lang="tr-TR" dirty="0" smtClean="0"/>
              <a:t>“</a:t>
            </a:r>
            <a:r>
              <a:rPr lang="tr-TR" b="1" dirty="0" smtClean="0"/>
              <a:t>No,it </a:t>
            </a:r>
            <a:r>
              <a:rPr lang="tr-TR" b="1" dirty="0" err="1" smtClean="0"/>
              <a:t>should</a:t>
            </a:r>
            <a:r>
              <a:rPr lang="tr-TR" b="1" dirty="0" smtClean="0"/>
              <a:t> not </a:t>
            </a:r>
            <a:r>
              <a:rPr lang="tr-TR" b="1" dirty="0" err="1" smtClean="0"/>
              <a:t>forward</a:t>
            </a:r>
            <a:r>
              <a:rPr lang="tr-TR" b="1" dirty="0" smtClean="0"/>
              <a:t> </a:t>
            </a:r>
            <a:r>
              <a:rPr lang="tr-TR" b="1" dirty="0" err="1" smtClean="0"/>
              <a:t>queries</a:t>
            </a:r>
            <a:r>
              <a:rPr lang="tr-TR" b="1" dirty="0" smtClean="0"/>
              <a:t>(</a:t>
            </a:r>
            <a:r>
              <a:rPr lang="tr-TR" dirty="0" smtClean="0"/>
              <a:t>Hayır, sorguları iletmemeli</a:t>
            </a:r>
            <a:r>
              <a:rPr lang="tr-TR" b="1" dirty="0" smtClean="0"/>
              <a:t>)</a:t>
            </a:r>
            <a:r>
              <a:rPr lang="tr-TR" dirty="0" smtClean="0"/>
              <a:t>” seçerek,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</a:p>
          <a:p>
            <a:endParaRPr lang="tr-TR" dirty="0"/>
          </a:p>
        </p:txBody>
      </p:sp>
      <p:pic>
        <p:nvPicPr>
          <p:cNvPr id="27650" name="Picture 2" descr="C:\Users\Lenovo\Desktop\resim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426473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01122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14348" y="5500702"/>
            <a:ext cx="7758138" cy="1019164"/>
          </a:xfrm>
        </p:spPr>
        <p:txBody>
          <a:bodyPr/>
          <a:lstStyle/>
          <a:p>
            <a:r>
              <a:rPr lang="tr-TR" dirty="0" smtClean="0"/>
              <a:t>Konfigürasyon özet ekranı,</a:t>
            </a:r>
            <a:r>
              <a:rPr lang="tr-TR" dirty="0" err="1" smtClean="0"/>
              <a:t>zonelarımızı</a:t>
            </a:r>
            <a:r>
              <a:rPr lang="tr-TR" dirty="0" smtClean="0"/>
              <a:t> yapmış olduk,</a:t>
            </a:r>
            <a:r>
              <a:rPr lang="tr-TR" b="1" dirty="0" err="1" smtClean="0"/>
              <a:t>Finish</a:t>
            </a:r>
            <a:r>
              <a:rPr lang="tr-TR" dirty="0" smtClean="0"/>
              <a:t> ile konfigürasyonu tamamlıyoruz.</a:t>
            </a:r>
            <a:endParaRPr lang="tr-TR" dirty="0"/>
          </a:p>
        </p:txBody>
      </p:sp>
      <p:pic>
        <p:nvPicPr>
          <p:cNvPr id="28674" name="Picture 2" descr="C:\Users\Lenovo\Desktop\resim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404179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5429264"/>
            <a:ext cx="8043890" cy="121444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DNS yönetim ekranımızda “</a:t>
            </a:r>
            <a:r>
              <a:rPr lang="tr-TR" dirty="0" err="1" smtClean="0"/>
              <a:t>burak</a:t>
            </a:r>
            <a:r>
              <a:rPr lang="tr-TR" dirty="0" smtClean="0"/>
              <a:t>-</a:t>
            </a:r>
            <a:r>
              <a:rPr lang="tr-TR" dirty="0" err="1" smtClean="0"/>
              <a:t>ugur</a:t>
            </a:r>
            <a:r>
              <a:rPr lang="tr-TR" dirty="0" smtClean="0"/>
              <a:t>.com” </a:t>
            </a:r>
            <a:r>
              <a:rPr lang="tr-TR" dirty="0" err="1" smtClean="0"/>
              <a:t>Forward</a:t>
            </a:r>
            <a:r>
              <a:rPr lang="tr-TR" dirty="0" smtClean="0"/>
              <a:t> </a:t>
            </a:r>
            <a:r>
              <a:rPr lang="tr-TR" dirty="0" err="1" smtClean="0"/>
              <a:t>zone</a:t>
            </a:r>
            <a:r>
              <a:rPr lang="tr-TR" dirty="0" smtClean="0"/>
              <a:t> ve </a:t>
            </a:r>
            <a:r>
              <a:rPr lang="tr-TR" dirty="0" err="1" smtClean="0"/>
              <a:t>Reverse</a:t>
            </a:r>
            <a:r>
              <a:rPr lang="tr-TR" dirty="0" smtClean="0"/>
              <a:t> </a:t>
            </a:r>
            <a:r>
              <a:rPr lang="tr-TR" dirty="0" err="1" smtClean="0"/>
              <a:t>Zone</a:t>
            </a:r>
            <a:r>
              <a:rPr lang="tr-TR" dirty="0" smtClean="0"/>
              <a:t>(İleri Bölge ve Ters Bölge’)’ununda oluştuğunu görüntülüyoruz.</a:t>
            </a:r>
            <a:endParaRPr lang="tr-TR" dirty="0"/>
          </a:p>
        </p:txBody>
      </p:sp>
      <p:pic>
        <p:nvPicPr>
          <p:cNvPr id="29698" name="Picture 2" descr="C:\Users\Lenovo\Desktop\resim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0"/>
            <a:ext cx="7134218" cy="505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C3670B"/>
                </a:solidFill>
              </a:rPr>
              <a:t>HAZIRLAYAN VE SUNANLAR:</a:t>
            </a:r>
            <a:endParaRPr lang="tr-TR" dirty="0">
              <a:solidFill>
                <a:srgbClr val="C3670B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DUYGU ERGÜN—16630192</a:t>
            </a:r>
          </a:p>
          <a:p>
            <a:r>
              <a:rPr lang="tr-TR" dirty="0" smtClean="0"/>
              <a:t>MELİKE ÜÇÜNCÜ—16630187</a:t>
            </a:r>
          </a:p>
          <a:p>
            <a:r>
              <a:rPr lang="tr-TR" dirty="0" smtClean="0"/>
              <a:t>MEHMET MERCAN—16630171</a:t>
            </a:r>
          </a:p>
          <a:p>
            <a:r>
              <a:rPr lang="tr-TR" dirty="0" smtClean="0"/>
              <a:t>YÜKSELHAN </a:t>
            </a:r>
            <a:r>
              <a:rPr lang="tr-TR" dirty="0" smtClean="0"/>
              <a:t>TOKATLIOGLU—16630199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755576" y="1052736"/>
            <a:ext cx="7772400" cy="4572000"/>
          </a:xfrm>
        </p:spPr>
        <p:txBody>
          <a:bodyPr/>
          <a:lstStyle/>
          <a:p>
            <a:r>
              <a:rPr lang="tr-TR" dirty="0" smtClean="0"/>
              <a:t>Alan İsmi Sistemi (DNS) kullanıcıların internet üzerinde yollarını bulmalarına yardımcı olur. </a:t>
            </a:r>
          </a:p>
          <a:p>
            <a:r>
              <a:rPr lang="tr-TR" dirty="0" smtClean="0"/>
              <a:t>İnternet üzerindeki her bilgisayarın "IP adresi" (İnternet Protokolü adresi) ismi verilen eşsiz bir adresi vardır. </a:t>
            </a:r>
          </a:p>
          <a:p>
            <a:r>
              <a:rPr lang="tr-TR" dirty="0" smtClean="0"/>
              <a:t>IP adreslerinin hatırlanmaları zor olduğu için DNS, ip adreslerin yerine tanınan bir harf dizisinin (“alan ismi”) kullanılmasını sağlar. </a:t>
            </a:r>
          </a:p>
          <a:p>
            <a:r>
              <a:rPr lang="tr-TR" dirty="0"/>
              <a:t>Böylece </a:t>
            </a:r>
            <a:r>
              <a:rPr lang="tr-TR" dirty="0" smtClean="0"/>
              <a:t>"193.140.28.8</a:t>
            </a:r>
            <a:r>
              <a:rPr lang="tr-TR" dirty="0"/>
              <a:t>" </a:t>
            </a:r>
            <a:r>
              <a:rPr lang="tr-TR" dirty="0" smtClean="0"/>
              <a:t>yazmak yerine "www.omu.edu.tr" yazarak sunucuya bağlanabiliriz.</a:t>
            </a:r>
          </a:p>
          <a:p>
            <a:pPr marL="0" indent="0"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Öncelikle DNS servisi için kurduğumuz sunucunun tüm güncellemelerini eksiksiz olarak yapıyoruz.Daha sonra sunucumuza yapımıza uygun ve anlaşılır bir isim veriyoruz.(Ör:DISDNS,EXTERNALDNS vb)</a:t>
            </a:r>
          </a:p>
          <a:p>
            <a:r>
              <a:rPr lang="tr-TR" dirty="0" smtClean="0"/>
              <a:t>En önemli nokta Dış DNS olarak servis verecek olan sunucu </a:t>
            </a:r>
            <a:r>
              <a:rPr lang="tr-TR" dirty="0" err="1" smtClean="0"/>
              <a:t>domain’e</a:t>
            </a:r>
            <a:r>
              <a:rPr lang="tr-TR" dirty="0" smtClean="0"/>
              <a:t> dahil edilmez.DNS olarak </a:t>
            </a:r>
            <a:r>
              <a:rPr lang="tr-TR" dirty="0" err="1" smtClean="0"/>
              <a:t>konfigüre</a:t>
            </a:r>
            <a:r>
              <a:rPr lang="tr-TR" dirty="0" smtClean="0"/>
              <a:t> edeceğimiz sunucumuz DMZ bölgesinde yapılandırıyoruz.</a:t>
            </a:r>
          </a:p>
          <a:p>
            <a:r>
              <a:rPr lang="tr-TR" dirty="0" smtClean="0"/>
              <a:t>Kuruluma başlıyoruz;</a:t>
            </a:r>
          </a:p>
          <a:p>
            <a:pPr marL="0" indent="0"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  <a:lum/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28596" y="5357826"/>
            <a:ext cx="8329642" cy="1214446"/>
          </a:xfrm>
        </p:spPr>
        <p:txBody>
          <a:bodyPr>
            <a:normAutofit/>
          </a:bodyPr>
          <a:lstStyle/>
          <a:p>
            <a:r>
              <a:rPr lang="en-US" b="1" dirty="0" smtClean="0"/>
              <a:t>Server Manager-&gt;Manage-</a:t>
            </a:r>
            <a:r>
              <a:rPr lang="tr-TR" b="1" dirty="0" smtClean="0"/>
              <a:t>(</a:t>
            </a:r>
            <a:r>
              <a:rPr lang="tr-TR" dirty="0" smtClean="0"/>
              <a:t>yönetmek</a:t>
            </a:r>
            <a:r>
              <a:rPr lang="tr-TR" b="1" dirty="0" smtClean="0"/>
              <a:t>)</a:t>
            </a:r>
            <a:r>
              <a:rPr lang="en-US" b="1" dirty="0" smtClean="0"/>
              <a:t>&gt;Add Roles and Features</a:t>
            </a:r>
            <a:r>
              <a:rPr lang="en-US" dirty="0" smtClean="0"/>
              <a:t> </a:t>
            </a:r>
            <a:r>
              <a:rPr lang="tr-TR" dirty="0" smtClean="0"/>
              <a:t>(Roller ve Özellikler Ekleme)</a:t>
            </a:r>
            <a:r>
              <a:rPr lang="en-US" dirty="0" err="1" smtClean="0"/>
              <a:t>sekmesini</a:t>
            </a:r>
            <a:r>
              <a:rPr lang="en-US" dirty="0" smtClean="0"/>
              <a:t> </a:t>
            </a:r>
            <a:r>
              <a:rPr lang="en-US" dirty="0" err="1" smtClean="0"/>
              <a:t>seçiyoruz</a:t>
            </a:r>
            <a:endParaRPr lang="tr-TR" dirty="0"/>
          </a:p>
        </p:txBody>
      </p:sp>
      <p:pic>
        <p:nvPicPr>
          <p:cNvPr id="1026" name="Picture 2" descr="C:\Users\Lenovo\Desktop\resim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0814" y="187328"/>
            <a:ext cx="4572032" cy="5027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00034" y="5786454"/>
            <a:ext cx="7901014" cy="876288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Servis ve roller ile ilgili bilgilendirme ekranını görüntülüyoruz,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2051" name="Picture 3" descr="C:\Users\Lenovo\Desktop\resim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52"/>
            <a:ext cx="7620000" cy="541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85720" y="5572140"/>
            <a:ext cx="8715436" cy="1285860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Rol tabanlı kurulum yapacağımız için “</a:t>
            </a:r>
            <a:r>
              <a:rPr lang="tr-TR" b="1" dirty="0" smtClean="0"/>
              <a:t>Role-</a:t>
            </a:r>
            <a:r>
              <a:rPr lang="tr-TR" b="1" dirty="0" err="1" smtClean="0"/>
              <a:t>based</a:t>
            </a:r>
            <a:r>
              <a:rPr lang="tr-TR" b="1" dirty="0" smtClean="0"/>
              <a:t> </a:t>
            </a:r>
            <a:r>
              <a:rPr lang="tr-TR" b="1" dirty="0" err="1" smtClean="0"/>
              <a:t>or</a:t>
            </a:r>
            <a:r>
              <a:rPr lang="tr-TR" b="1" dirty="0" smtClean="0"/>
              <a:t> </a:t>
            </a:r>
            <a:r>
              <a:rPr lang="tr-TR" b="1" dirty="0" err="1" smtClean="0"/>
              <a:t>feature</a:t>
            </a:r>
            <a:r>
              <a:rPr lang="tr-TR" b="1" dirty="0" smtClean="0"/>
              <a:t>-</a:t>
            </a:r>
            <a:r>
              <a:rPr lang="tr-TR" b="1" dirty="0" err="1" smtClean="0"/>
              <a:t>based</a:t>
            </a:r>
            <a:r>
              <a:rPr lang="tr-TR" b="1" dirty="0" smtClean="0"/>
              <a:t> </a:t>
            </a:r>
            <a:r>
              <a:rPr lang="tr-TR" b="1" dirty="0" err="1" smtClean="0"/>
              <a:t>installaton</a:t>
            </a:r>
            <a:r>
              <a:rPr lang="tr-TR" b="1" dirty="0" smtClean="0"/>
              <a:t>(</a:t>
            </a:r>
            <a:r>
              <a:rPr lang="tr-TR" dirty="0" smtClean="0"/>
              <a:t>“Rol tabanlı veya özellik tabanlı bir yükleme</a:t>
            </a:r>
            <a:r>
              <a:rPr lang="tr-TR" b="1" dirty="0" smtClean="0"/>
              <a:t>)</a:t>
            </a:r>
            <a:r>
              <a:rPr lang="tr-TR" dirty="0" smtClean="0"/>
              <a:t>” seçeneğini seçerek,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3075" name="Picture 3" descr="C:\Users\Lenovo\Desktop\resim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480" y="214290"/>
            <a:ext cx="7394778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85720" y="5786454"/>
            <a:ext cx="8401080" cy="804850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Kurulum yapacağımız sunucuyu seçeceğimiz ekran,seçimi yaparak,</a:t>
            </a:r>
            <a:r>
              <a:rPr lang="tr-TR" b="1" dirty="0" err="1" smtClean="0"/>
              <a:t>Next</a:t>
            </a:r>
            <a:r>
              <a:rPr lang="tr-TR" dirty="0" smtClean="0"/>
              <a:t> ile devam ediyoruz.</a:t>
            </a:r>
            <a:endParaRPr lang="tr-TR" dirty="0"/>
          </a:p>
        </p:txBody>
      </p:sp>
      <p:pic>
        <p:nvPicPr>
          <p:cNvPr id="4098" name="Picture 2" descr="C:\Users\Lenovo\Desktop\resim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620000" cy="538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405</TotalTime>
  <Words>638</Words>
  <Application>Microsoft Office PowerPoint</Application>
  <PresentationFormat>Ekran Gösterisi (4:3)</PresentationFormat>
  <Paragraphs>59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38</vt:i4>
      </vt:variant>
    </vt:vector>
  </HeadingPairs>
  <TitlesOfParts>
    <vt:vector size="40" baseType="lpstr">
      <vt:lpstr>Hisse Senedi</vt:lpstr>
      <vt:lpstr>1_Hisse Senedi</vt:lpstr>
      <vt:lpstr>Windows Server 2012 Kurulumu, Ayarları, Konfigürasyonu</vt:lpstr>
      <vt:lpstr>DNS Nedir?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Konfigürasyonu (Yapılandırma )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IPv4 nedir ?</vt:lpstr>
      <vt:lpstr>Slayt 32</vt:lpstr>
      <vt:lpstr>Slayt 33</vt:lpstr>
      <vt:lpstr>Slayt 34</vt:lpstr>
      <vt:lpstr>Slayt 35</vt:lpstr>
      <vt:lpstr>Slayt 36</vt:lpstr>
      <vt:lpstr>Slayt 37</vt:lpstr>
      <vt:lpstr>HAZIRLAYAN VE SUNANLAR: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Server 2012  Kurulumu, Ayarları, Konfigürasyonu</dc:title>
  <dc:creator>Lenovo</dc:creator>
  <cp:lastModifiedBy>Lenovo</cp:lastModifiedBy>
  <cp:revision>41</cp:revision>
  <dcterms:created xsi:type="dcterms:W3CDTF">2018-04-22T17:43:43Z</dcterms:created>
  <dcterms:modified xsi:type="dcterms:W3CDTF">2018-05-09T07:37:18Z</dcterms:modified>
</cp:coreProperties>
</file>