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a:xfrm>
            <a:off x="1921934" y="5054602"/>
            <a:ext cx="4064860" cy="279400"/>
          </a:xfrm>
        </p:spPr>
        <p:txBody>
          <a:bodyPr/>
          <a:lstStyle/>
          <a:p>
            <a:endParaRPr lang="tr-TR" dirty="0"/>
          </a:p>
        </p:txBody>
      </p:sp>
      <p:sp>
        <p:nvSpPr>
          <p:cNvPr id="6" name="Slide Number Placeholder 5"/>
          <p:cNvSpPr>
            <a:spLocks noGrp="1"/>
          </p:cNvSpPr>
          <p:nvPr>
            <p:ph type="sldNum" sz="quarter" idx="12"/>
          </p:nvPr>
        </p:nvSpPr>
        <p:spPr>
          <a:xfrm>
            <a:off x="6817317" y="5054602"/>
            <a:ext cx="413483" cy="279400"/>
          </a:xfrm>
        </p:spPr>
        <p:txBody>
          <a:bodyPr/>
          <a:lstStyle/>
          <a:p>
            <a:fld id="{F302176B-0E47-46AC-8F43-DAB4B8A37D06}" type="slidenum">
              <a:rPr lang="tr-TR" smtClean="0"/>
              <a:t>‹#›</a:t>
            </a:fld>
            <a:endParaRPr lang="tr-TR" dirty="0"/>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8605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2711737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8184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7487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1997296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6242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6681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2544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14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2364283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dirty="0"/>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3660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3996886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dirty="0"/>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5949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dirty="0"/>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9493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1313590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dirty="0"/>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87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720DD-5B6D-40BF-8493-A6B52D484E6B}" type="datetimeFigureOut">
              <a:rPr lang="tr-TR" smtClean="0"/>
              <a:t>25.04.2018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dirty="0"/>
          </a:p>
        </p:txBody>
      </p:sp>
    </p:spTree>
    <p:extLst>
      <p:ext uri="{BB962C8B-B14F-4D97-AF65-F5344CB8AC3E}">
        <p14:creationId xmlns:p14="http://schemas.microsoft.com/office/powerpoint/2010/main" val="3126461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23720DD-5B6D-40BF-8493-A6B52D484E6B}" type="datetimeFigureOut">
              <a:rPr lang="tr-TR" smtClean="0"/>
              <a:t>25.04.2018</a:t>
            </a:fld>
            <a:endParaRPr lang="tr-TR" dirty="0"/>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dirty="0"/>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302176B-0E47-46AC-8F43-DAB4B8A37D06}" type="slidenum">
              <a:rPr lang="tr-TR" smtClean="0"/>
              <a:t>‹#›</a:t>
            </a:fld>
            <a:endParaRPr lang="tr-TR" dirty="0"/>
          </a:p>
        </p:txBody>
      </p:sp>
    </p:spTree>
    <p:extLst>
      <p:ext uri="{BB962C8B-B14F-4D97-AF65-F5344CB8AC3E}">
        <p14:creationId xmlns:p14="http://schemas.microsoft.com/office/powerpoint/2010/main" val="197126682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51454" y="2889231"/>
            <a:ext cx="4394152" cy="584775"/>
          </a:xfrm>
          <a:prstGeom prst="rect">
            <a:avLst/>
          </a:prstGeom>
          <a:noFill/>
        </p:spPr>
        <p:txBody>
          <a:bodyPr wrap="none" rtlCol="0" anchor="ctr">
            <a:spAutoFit/>
          </a:bodyPr>
          <a:lstStyle/>
          <a:p>
            <a:pPr algn="ctr"/>
            <a:r>
              <a:rPr lang="tr-TR" sz="3200" b="1" dirty="0">
                <a:solidFill>
                  <a:srgbClr val="FF0000"/>
                </a:solidFill>
              </a:rPr>
              <a:t>Domaine Client </a:t>
            </a:r>
            <a:r>
              <a:rPr lang="tr-TR" sz="3200" b="1" dirty="0" smtClean="0">
                <a:solidFill>
                  <a:srgbClr val="FF0000"/>
                </a:solidFill>
              </a:rPr>
              <a:t>Ekleme</a:t>
            </a:r>
          </a:p>
        </p:txBody>
      </p:sp>
      <p:sp>
        <p:nvSpPr>
          <p:cNvPr id="5" name="TextBox 4"/>
          <p:cNvSpPr txBox="1"/>
          <p:nvPr/>
        </p:nvSpPr>
        <p:spPr>
          <a:xfrm>
            <a:off x="4531992" y="3474006"/>
            <a:ext cx="2100896" cy="584775"/>
          </a:xfrm>
          <a:prstGeom prst="rect">
            <a:avLst/>
          </a:prstGeom>
          <a:noFill/>
        </p:spPr>
        <p:txBody>
          <a:bodyPr wrap="none" rtlCol="0">
            <a:spAutoFit/>
          </a:bodyPr>
          <a:lstStyle/>
          <a:p>
            <a:r>
              <a:rPr lang="tr-TR" sz="3200" b="1" dirty="0" smtClean="0"/>
              <a:t>Server 2012</a:t>
            </a:r>
            <a:endParaRPr lang="tr-TR" sz="3200" b="1" dirty="0"/>
          </a:p>
        </p:txBody>
      </p:sp>
    </p:spTree>
    <p:extLst>
      <p:ext uri="{BB962C8B-B14F-4D97-AF65-F5344CB8AC3E}">
        <p14:creationId xmlns:p14="http://schemas.microsoft.com/office/powerpoint/2010/main" val="2331992831"/>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Edilmesi-04</a:t>
            </a:r>
            <a:endParaRPr lang="tr-TR" b="1" dirty="0">
              <a:solidFill>
                <a:srgbClr val="FF0000"/>
              </a:solidFill>
            </a:endParaRPr>
          </a:p>
        </p:txBody>
      </p:sp>
      <p:sp>
        <p:nvSpPr>
          <p:cNvPr id="3" name="İçerik Yer Tutucusu 2"/>
          <p:cNvSpPr>
            <a:spLocks noGrp="1"/>
          </p:cNvSpPr>
          <p:nvPr>
            <p:ph idx="1"/>
          </p:nvPr>
        </p:nvSpPr>
        <p:spPr/>
        <p:txBody>
          <a:bodyPr/>
          <a:lstStyle/>
          <a:p>
            <a:pPr algn="ctr"/>
            <a:r>
              <a:rPr lang="tr-TR" b="1" noProof="1" smtClean="0"/>
              <a:t>Yetkili bir kullanıcı adı giriyoruz. Genellikle yetkili kullanıcı administrator olduğu için administrator kullanıcısını yazarak şifremizide girdikten sonra tamama tıklıyoruz.</a:t>
            </a:r>
            <a:endParaRPr lang="tr-TR" b="1" noProof="1"/>
          </a:p>
        </p:txBody>
      </p:sp>
    </p:spTree>
    <p:extLst>
      <p:ext uri="{BB962C8B-B14F-4D97-AF65-F5344CB8AC3E}">
        <p14:creationId xmlns:p14="http://schemas.microsoft.com/office/powerpoint/2010/main" val="309949746"/>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332656"/>
            <a:ext cx="8572463" cy="6237312"/>
          </a:xfrm>
        </p:spPr>
      </p:pic>
    </p:spTree>
    <p:extLst>
      <p:ext uri="{BB962C8B-B14F-4D97-AF65-F5344CB8AC3E}">
        <p14:creationId xmlns:p14="http://schemas.microsoft.com/office/powerpoint/2010/main" val="24237913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Edilmesi-05</a:t>
            </a:r>
            <a:endParaRPr lang="tr-TR" b="1" dirty="0">
              <a:solidFill>
                <a:srgbClr val="FF0000"/>
              </a:solidFill>
            </a:endParaRPr>
          </a:p>
        </p:txBody>
      </p:sp>
      <p:sp>
        <p:nvSpPr>
          <p:cNvPr id="3" name="İçerik Yer Tutucusu 2"/>
          <p:cNvSpPr>
            <a:spLocks noGrp="1"/>
          </p:cNvSpPr>
          <p:nvPr>
            <p:ph idx="1"/>
          </p:nvPr>
        </p:nvSpPr>
        <p:spPr/>
        <p:txBody>
          <a:bodyPr>
            <a:normAutofit/>
          </a:bodyPr>
          <a:lstStyle/>
          <a:p>
            <a:pPr algn="ctr"/>
            <a:r>
              <a:rPr lang="tr-TR" b="1" noProof="1" smtClean="0"/>
              <a:t>Tamama tıkladıktan sonra karşımıza  Welcome to the domain.net domain (domain.net etki alanına hoş geldiniz) penceresi açılıyor. Eğer herhangi bir hata ekranı geliyorsa IP yapılandırmamızı, DNS yapılandırmamızı, domain ismimizi ve son olarak yetkili kullanıcı bilgilerini kontrol etmeliyiz . Bu ekranda OK tıklıyoruz.</a:t>
            </a:r>
            <a:endParaRPr lang="tr-TR" b="1" noProof="1"/>
          </a:p>
        </p:txBody>
      </p:sp>
    </p:spTree>
    <p:extLst>
      <p:ext uri="{BB962C8B-B14F-4D97-AF65-F5344CB8AC3E}">
        <p14:creationId xmlns:p14="http://schemas.microsoft.com/office/powerpoint/2010/main" val="38840852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7624" y="1628800"/>
            <a:ext cx="7090670" cy="3888432"/>
          </a:xfrm>
        </p:spPr>
      </p:pic>
    </p:spTree>
    <p:extLst>
      <p:ext uri="{BB962C8B-B14F-4D97-AF65-F5344CB8AC3E}">
        <p14:creationId xmlns:p14="http://schemas.microsoft.com/office/powerpoint/2010/main" val="37029474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Edilmesi-06</a:t>
            </a:r>
            <a:endParaRPr lang="tr-TR" b="1" dirty="0">
              <a:solidFill>
                <a:srgbClr val="FF0000"/>
              </a:solidFill>
            </a:endParaRPr>
          </a:p>
        </p:txBody>
      </p:sp>
      <p:sp>
        <p:nvSpPr>
          <p:cNvPr id="3" name="İçerik Yer Tutucusu 2"/>
          <p:cNvSpPr>
            <a:spLocks noGrp="1"/>
          </p:cNvSpPr>
          <p:nvPr>
            <p:ph idx="1"/>
          </p:nvPr>
        </p:nvSpPr>
        <p:spPr/>
        <p:txBody>
          <a:bodyPr anchor="ctr"/>
          <a:lstStyle/>
          <a:p>
            <a:pPr algn="ctr"/>
            <a:r>
              <a:rPr lang="tr-TR" b="1" dirty="0" smtClean="0"/>
              <a:t>Bizden </a:t>
            </a:r>
            <a:r>
              <a:rPr lang="tr-TR" b="1" dirty="0"/>
              <a:t>istemci bilgisayarı </a:t>
            </a:r>
            <a:r>
              <a:rPr lang="tr-TR" b="1" dirty="0" smtClean="0"/>
              <a:t>yeniden başlatmamızı istiyor</a:t>
            </a:r>
            <a:r>
              <a:rPr lang="tr-TR" b="1" dirty="0"/>
              <a:t>. Bu ekranda </a:t>
            </a:r>
            <a:r>
              <a:rPr lang="tr-TR" b="1" dirty="0" smtClean="0"/>
              <a:t>OK tıklıyoruz.</a:t>
            </a:r>
            <a:endParaRPr lang="tr-TR" b="1" dirty="0"/>
          </a:p>
        </p:txBody>
      </p:sp>
    </p:spTree>
    <p:extLst>
      <p:ext uri="{BB962C8B-B14F-4D97-AF65-F5344CB8AC3E}">
        <p14:creationId xmlns:p14="http://schemas.microsoft.com/office/powerpoint/2010/main" val="648308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628800"/>
            <a:ext cx="7660303" cy="3816424"/>
          </a:xfrm>
        </p:spPr>
      </p:pic>
    </p:spTree>
    <p:extLst>
      <p:ext uri="{BB962C8B-B14F-4D97-AF65-F5344CB8AC3E}">
        <p14:creationId xmlns:p14="http://schemas.microsoft.com/office/powerpoint/2010/main" val="46585265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Edilmesi-07</a:t>
            </a:r>
            <a:endParaRPr lang="tr-TR" b="1" dirty="0">
              <a:solidFill>
                <a:srgbClr val="FF0000"/>
              </a:solidFill>
            </a:endParaRPr>
          </a:p>
        </p:txBody>
      </p:sp>
      <p:sp>
        <p:nvSpPr>
          <p:cNvPr id="3" name="İçerik Yer Tutucusu 2"/>
          <p:cNvSpPr>
            <a:spLocks noGrp="1"/>
          </p:cNvSpPr>
          <p:nvPr>
            <p:ph idx="1"/>
          </p:nvPr>
        </p:nvSpPr>
        <p:spPr/>
        <p:txBody>
          <a:bodyPr anchor="ctr"/>
          <a:lstStyle/>
          <a:p>
            <a:pPr algn="ctr"/>
            <a:r>
              <a:rPr lang="tr-TR" b="1" noProof="1" smtClean="0"/>
              <a:t>Restart Now (Şimdi Yeniden Başlat) tıklayarak client bilgisayarı yeniden başlatıyoruz.</a:t>
            </a:r>
            <a:endParaRPr lang="tr-TR" b="1" noProof="1"/>
          </a:p>
        </p:txBody>
      </p:sp>
    </p:spTree>
    <p:extLst>
      <p:ext uri="{BB962C8B-B14F-4D97-AF65-F5344CB8AC3E}">
        <p14:creationId xmlns:p14="http://schemas.microsoft.com/office/powerpoint/2010/main" val="291672383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Edilmesi-08</a:t>
            </a:r>
            <a:endParaRPr lang="tr-TR" b="1" dirty="0">
              <a:solidFill>
                <a:srgbClr val="FF0000"/>
              </a:solidFill>
            </a:endParaRPr>
          </a:p>
        </p:txBody>
      </p:sp>
      <p:sp>
        <p:nvSpPr>
          <p:cNvPr id="3" name="İçerik Yer Tutucusu 2"/>
          <p:cNvSpPr>
            <a:spLocks noGrp="1"/>
          </p:cNvSpPr>
          <p:nvPr>
            <p:ph idx="1"/>
          </p:nvPr>
        </p:nvSpPr>
        <p:spPr/>
        <p:txBody>
          <a:bodyPr>
            <a:normAutofit fontScale="92500"/>
          </a:bodyPr>
          <a:lstStyle/>
          <a:p>
            <a:pPr algn="ctr"/>
            <a:r>
              <a:rPr lang="tr-TR" b="1" noProof="1" smtClean="0"/>
              <a:t>İstemci bilgisayarımız yeniden başlatıldıktan sonra işlemin doğru yapıldığını kontrol etmek için Computer (Bilgisayarım) sağ tıklayalım. Ardından Properties (özellikleri seçelim) karşımızda system (sistem) ekranı açılmış durumda. Altı kırmızı ile çizilmiş alana baktığımızda Domain ismimizin domain.net olduğunu ve Full computer name baktığımızda sql.domain.net olduğunu görüyoruz. Client Bilgisayarın Domaine Dahil Edilme işlemini bitirmiş bulunmaktayız. </a:t>
            </a:r>
            <a:endParaRPr lang="tr-TR" b="1" noProof="1"/>
          </a:p>
        </p:txBody>
      </p:sp>
    </p:spTree>
    <p:extLst>
      <p:ext uri="{BB962C8B-B14F-4D97-AF65-F5344CB8AC3E}">
        <p14:creationId xmlns:p14="http://schemas.microsoft.com/office/powerpoint/2010/main" val="3332877157"/>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8904" y="1052736"/>
            <a:ext cx="8965096" cy="5328592"/>
          </a:xfrm>
        </p:spPr>
      </p:pic>
    </p:spTree>
    <p:extLst>
      <p:ext uri="{BB962C8B-B14F-4D97-AF65-F5344CB8AC3E}">
        <p14:creationId xmlns:p14="http://schemas.microsoft.com/office/powerpoint/2010/main" val="20072980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smtClean="0">
                <a:solidFill>
                  <a:srgbClr val="FF0000"/>
                </a:solidFill>
              </a:rPr>
              <a:t>HAZIRLAYANLAR</a:t>
            </a:r>
            <a:endParaRPr lang="tr-TR" b="1" dirty="0">
              <a:solidFill>
                <a:srgbClr val="FF0000"/>
              </a:solidFill>
            </a:endParaRPr>
          </a:p>
        </p:txBody>
      </p:sp>
      <p:sp>
        <p:nvSpPr>
          <p:cNvPr id="3" name="İçerik Yer Tutucusu 2"/>
          <p:cNvSpPr>
            <a:spLocks noGrp="1"/>
          </p:cNvSpPr>
          <p:nvPr>
            <p:ph idx="1"/>
          </p:nvPr>
        </p:nvSpPr>
        <p:spPr>
          <a:xfrm>
            <a:off x="1259632" y="2564904"/>
            <a:ext cx="6798736" cy="3444997"/>
          </a:xfrm>
        </p:spPr>
        <p:txBody>
          <a:bodyPr anchor="ctr">
            <a:normAutofit fontScale="55000" lnSpcReduction="20000"/>
          </a:bodyPr>
          <a:lstStyle/>
          <a:p>
            <a:pPr marL="0" indent="0" algn="ctr">
              <a:buNone/>
            </a:pPr>
            <a:endParaRPr lang="tr-TR" b="1" dirty="0" smtClean="0"/>
          </a:p>
          <a:p>
            <a:pPr algn="ctr"/>
            <a:r>
              <a:rPr lang="tr-TR" b="1" dirty="0" smtClean="0"/>
              <a:t>Emin Selçuk SULA 16630302 </a:t>
            </a:r>
          </a:p>
          <a:p>
            <a:pPr algn="ctr"/>
            <a:endParaRPr lang="tr-TR" b="1" dirty="0" smtClean="0"/>
          </a:p>
          <a:p>
            <a:pPr algn="ctr"/>
            <a:r>
              <a:rPr lang="tr-TR" b="1" dirty="0" smtClean="0"/>
              <a:t>Barkın Can BARTINLIOGLU 16630293</a:t>
            </a:r>
          </a:p>
          <a:p>
            <a:pPr algn="ctr"/>
            <a:endParaRPr lang="tr-TR" b="1" dirty="0" smtClean="0"/>
          </a:p>
          <a:p>
            <a:pPr algn="ctr"/>
            <a:r>
              <a:rPr lang="tr-TR" b="1" dirty="0"/>
              <a:t>Caner DEMİRCİOĞLU </a:t>
            </a:r>
            <a:r>
              <a:rPr lang="tr-TR" b="1" dirty="0" smtClean="0"/>
              <a:t>16630260</a:t>
            </a:r>
          </a:p>
          <a:p>
            <a:pPr algn="ctr"/>
            <a:endParaRPr lang="tr-TR" b="1" dirty="0" smtClean="0"/>
          </a:p>
          <a:p>
            <a:pPr algn="ctr"/>
            <a:r>
              <a:rPr lang="tr-TR" b="1" dirty="0" smtClean="0"/>
              <a:t>Mehmet Emin ÇEKİÇ 16630235</a:t>
            </a:r>
          </a:p>
          <a:p>
            <a:pPr algn="ctr"/>
            <a:endParaRPr lang="tr-TR" b="1" dirty="0" smtClean="0"/>
          </a:p>
          <a:p>
            <a:pPr algn="ctr"/>
            <a:r>
              <a:rPr lang="tr-TR" b="1" dirty="0" smtClean="0"/>
              <a:t>Umutcan ARI </a:t>
            </a:r>
            <a:r>
              <a:rPr lang="tr-TR" b="1" dirty="0" smtClean="0"/>
              <a:t>16630279</a:t>
            </a:r>
          </a:p>
          <a:p>
            <a:pPr algn="ctr"/>
            <a:endParaRPr lang="tr-TR" b="1" dirty="0" smtClean="0"/>
          </a:p>
          <a:p>
            <a:pPr algn="ctr"/>
            <a:r>
              <a:rPr lang="tr-TR" b="1" dirty="0" smtClean="0"/>
              <a:t>Muhammet Burak  ŞANLI 16630306</a:t>
            </a:r>
            <a:endParaRPr lang="tr-TR" b="1" dirty="0" smtClean="0"/>
          </a:p>
          <a:p>
            <a:endParaRPr lang="tr-TR" b="1" dirty="0"/>
          </a:p>
        </p:txBody>
      </p:sp>
    </p:spTree>
    <p:extLst>
      <p:ext uri="{BB962C8B-B14F-4D97-AF65-F5344CB8AC3E}">
        <p14:creationId xmlns:p14="http://schemas.microsoft.com/office/powerpoint/2010/main" val="124356795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0000"/>
                </a:solidFill>
              </a:rPr>
              <a:t>Ağ Yapılandırılması</a:t>
            </a:r>
            <a:endParaRPr lang="tr-TR" dirty="0">
              <a:solidFill>
                <a:srgbClr val="FF0000"/>
              </a:solidFill>
            </a:endParaRPr>
          </a:p>
        </p:txBody>
      </p:sp>
      <p:sp>
        <p:nvSpPr>
          <p:cNvPr id="3" name="İçerik Yer Tutucusu 2"/>
          <p:cNvSpPr>
            <a:spLocks noGrp="1"/>
          </p:cNvSpPr>
          <p:nvPr>
            <p:ph idx="1"/>
          </p:nvPr>
        </p:nvSpPr>
        <p:spPr/>
        <p:txBody>
          <a:bodyPr>
            <a:normAutofit fontScale="92500" lnSpcReduction="10000"/>
          </a:bodyPr>
          <a:lstStyle/>
          <a:p>
            <a:pPr algn="ctr"/>
            <a:r>
              <a:rPr lang="tr-TR" b="1" dirty="0"/>
              <a:t>DHCP yapılandırılmamışsa domin’e dahil edeceğimiz </a:t>
            </a:r>
            <a:r>
              <a:rPr lang="tr-TR" b="1" dirty="0" smtClean="0"/>
              <a:t>client (İstemci) </a:t>
            </a:r>
            <a:r>
              <a:rPr lang="tr-TR" b="1" dirty="0"/>
              <a:t>bilgisayara manuel olarak IP adresi vermemiz </a:t>
            </a:r>
            <a:r>
              <a:rPr lang="tr-TR" b="1" dirty="0" smtClean="0"/>
              <a:t>gerekmektedir.</a:t>
            </a:r>
          </a:p>
          <a:p>
            <a:pPr algn="ctr"/>
            <a:r>
              <a:rPr lang="tr-TR" b="1" dirty="0" smtClean="0"/>
              <a:t>Örnek olarak:</a:t>
            </a:r>
          </a:p>
          <a:p>
            <a:pPr marL="0" indent="0" algn="ctr">
              <a:buNone/>
            </a:pPr>
            <a:r>
              <a:rPr lang="en-US" b="1" dirty="0"/>
              <a:t>IP </a:t>
            </a:r>
            <a:r>
              <a:rPr lang="tr-TR" b="1" dirty="0" smtClean="0"/>
              <a:t>Adresi</a:t>
            </a:r>
            <a:r>
              <a:rPr lang="en-US" b="1" dirty="0" smtClean="0"/>
              <a:t> </a:t>
            </a:r>
            <a:r>
              <a:rPr lang="en-US" b="1" dirty="0"/>
              <a:t>: 192.168.1.11</a:t>
            </a:r>
          </a:p>
          <a:p>
            <a:pPr marL="0" indent="0" algn="ctr">
              <a:buNone/>
            </a:pPr>
            <a:r>
              <a:rPr lang="tr-TR" b="1" dirty="0" smtClean="0"/>
              <a:t>Ağ Maskesi</a:t>
            </a:r>
            <a:r>
              <a:rPr lang="en-US" b="1" dirty="0" smtClean="0"/>
              <a:t> </a:t>
            </a:r>
            <a:r>
              <a:rPr lang="en-US" b="1" dirty="0"/>
              <a:t>:</a:t>
            </a:r>
            <a:r>
              <a:rPr lang="en-US" b="1" dirty="0" smtClean="0"/>
              <a:t>255.255.255.0</a:t>
            </a:r>
          </a:p>
          <a:p>
            <a:pPr marL="0" indent="0" algn="ctr">
              <a:buNone/>
            </a:pPr>
            <a:r>
              <a:rPr lang="tr-TR" b="1" dirty="0" smtClean="0"/>
              <a:t>Geçit</a:t>
            </a:r>
            <a:r>
              <a:rPr lang="en-US" b="1" dirty="0" smtClean="0"/>
              <a:t> : 192.168.1.1</a:t>
            </a:r>
          </a:p>
          <a:p>
            <a:pPr marL="0" indent="0" algn="ctr">
              <a:buNone/>
            </a:pPr>
            <a:r>
              <a:rPr lang="en-US" b="1" dirty="0" smtClean="0"/>
              <a:t>DNS </a:t>
            </a:r>
            <a:r>
              <a:rPr lang="tr-TR" b="1" dirty="0" smtClean="0"/>
              <a:t>Adresi</a:t>
            </a:r>
            <a:r>
              <a:rPr lang="en-US" b="1" dirty="0" smtClean="0"/>
              <a:t> </a:t>
            </a:r>
            <a:r>
              <a:rPr lang="en-US" b="1" dirty="0"/>
              <a:t>: 192.168.1.10</a:t>
            </a:r>
          </a:p>
          <a:p>
            <a:pPr marL="0" indent="0" algn="ctr">
              <a:buNone/>
            </a:pPr>
            <a:endParaRPr lang="tr-TR" b="1" dirty="0" smtClean="0"/>
          </a:p>
          <a:p>
            <a:pPr marL="0" indent="0" algn="ctr">
              <a:buNone/>
            </a:pPr>
            <a:endParaRPr lang="tr-TR" b="1" dirty="0"/>
          </a:p>
        </p:txBody>
      </p:sp>
    </p:spTree>
    <p:extLst>
      <p:ext uri="{BB962C8B-B14F-4D97-AF65-F5344CB8AC3E}">
        <p14:creationId xmlns:p14="http://schemas.microsoft.com/office/powerpoint/2010/main" val="3952288381"/>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0000"/>
                </a:solidFill>
              </a:rPr>
              <a:t>Ağ Yapılandırılması</a:t>
            </a:r>
            <a:endParaRPr lang="tr-TR" dirty="0">
              <a:solidFill>
                <a:srgbClr val="FF0000"/>
              </a:solidFill>
            </a:endParaRPr>
          </a:p>
        </p:txBody>
      </p:sp>
      <p:sp>
        <p:nvSpPr>
          <p:cNvPr id="3" name="İçerik Yer Tutucusu 2"/>
          <p:cNvSpPr>
            <a:spLocks noGrp="1"/>
          </p:cNvSpPr>
          <p:nvPr>
            <p:ph idx="1"/>
          </p:nvPr>
        </p:nvSpPr>
        <p:spPr/>
        <p:txBody>
          <a:bodyPr>
            <a:normAutofit fontScale="92500" lnSpcReduction="20000"/>
          </a:bodyPr>
          <a:lstStyle/>
          <a:p>
            <a:pPr algn="ctr"/>
            <a:r>
              <a:rPr lang="tr-TR" b="1" dirty="0"/>
              <a:t>Manuel olarak IP adresi verdiğimiz </a:t>
            </a:r>
            <a:r>
              <a:rPr lang="tr-TR" b="1" dirty="0" smtClean="0"/>
              <a:t>client (İstemci) </a:t>
            </a:r>
            <a:r>
              <a:rPr lang="tr-TR" b="1" dirty="0"/>
              <a:t>bilgisayar aynı network üzerinde olmalıdır. Ya da gerekli </a:t>
            </a:r>
            <a:r>
              <a:rPr lang="tr-TR" b="1" dirty="0" smtClean="0"/>
              <a:t>NAT </a:t>
            </a:r>
            <a:r>
              <a:rPr lang="tr-TR" b="1" dirty="0"/>
              <a:t>işlemlerinin yapılmış olması gerekmektedir. </a:t>
            </a:r>
            <a:r>
              <a:rPr lang="tr-TR" b="1" dirty="0" smtClean="0"/>
              <a:t> 192.168.1.11</a:t>
            </a:r>
            <a:r>
              <a:rPr lang="tr-TR" b="1" dirty="0"/>
              <a:t>  adresi ile 192.168.2.11 adresleri farklı networkler olduğu için birbiriyle konuşamazlar. Ayrıca DNS adresi yapı içerisinde farklı bir DNS sunucusu yoksa Active Directory yüklü makinanın IP adresi olması gerekir. Yine domaine katacağımız bilgisayar için domain adını ve yetkili kullanıcı adı ve şifresini bilmemiz gerekmektedir. </a:t>
            </a:r>
            <a:r>
              <a:rPr lang="tr-TR" b="1" dirty="0" smtClean="0"/>
              <a:t>Bu </a:t>
            </a:r>
            <a:r>
              <a:rPr lang="tr-TR" b="1" dirty="0"/>
              <a:t>genellikle A</a:t>
            </a:r>
            <a:r>
              <a:rPr lang="tr-TR" b="1" dirty="0" smtClean="0"/>
              <a:t>dministrator </a:t>
            </a:r>
            <a:r>
              <a:rPr lang="tr-TR" b="1" dirty="0"/>
              <a:t>kullanıcısı ile yapılmaktadır</a:t>
            </a:r>
            <a:r>
              <a:rPr lang="tr-TR" b="1" dirty="0" smtClean="0"/>
              <a:t>. </a:t>
            </a:r>
            <a:endParaRPr lang="tr-TR" b="1" dirty="0"/>
          </a:p>
        </p:txBody>
      </p:sp>
    </p:spTree>
    <p:extLst>
      <p:ext uri="{BB962C8B-B14F-4D97-AF65-F5344CB8AC3E}">
        <p14:creationId xmlns:p14="http://schemas.microsoft.com/office/powerpoint/2010/main" val="35290454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Edilmesi-01</a:t>
            </a:r>
            <a:endParaRPr lang="tr-TR" b="1" dirty="0">
              <a:solidFill>
                <a:srgbClr val="FF0000"/>
              </a:solidFill>
            </a:endParaRPr>
          </a:p>
        </p:txBody>
      </p:sp>
      <p:sp>
        <p:nvSpPr>
          <p:cNvPr id="3" name="İçerik Yer Tutucusu 2"/>
          <p:cNvSpPr>
            <a:spLocks noGrp="1"/>
          </p:cNvSpPr>
          <p:nvPr>
            <p:ph idx="1"/>
          </p:nvPr>
        </p:nvSpPr>
        <p:spPr/>
        <p:txBody>
          <a:bodyPr>
            <a:normAutofit/>
          </a:bodyPr>
          <a:lstStyle/>
          <a:p>
            <a:pPr algn="ctr"/>
            <a:r>
              <a:rPr lang="tr-TR" b="1" dirty="0" smtClean="0"/>
              <a:t>Computer (</a:t>
            </a:r>
            <a:r>
              <a:rPr lang="tr-TR" b="1" dirty="0"/>
              <a:t>Bilgisayarım) üzerinde sağ </a:t>
            </a:r>
            <a:r>
              <a:rPr lang="tr-TR" b="1" dirty="0" smtClean="0"/>
              <a:t>tıklanır. </a:t>
            </a:r>
            <a:r>
              <a:rPr lang="tr-TR" b="1" dirty="0"/>
              <a:t>Properties (özellikleri) </a:t>
            </a:r>
            <a:r>
              <a:rPr lang="tr-TR" b="1" dirty="0" smtClean="0"/>
              <a:t>seçilir. </a:t>
            </a:r>
            <a:r>
              <a:rPr lang="tr-TR" b="1" dirty="0"/>
              <a:t>E</a:t>
            </a:r>
            <a:r>
              <a:rPr lang="tr-TR" b="1" dirty="0" smtClean="0"/>
              <a:t>kranda </a:t>
            </a:r>
            <a:r>
              <a:rPr lang="tr-TR" b="1" dirty="0"/>
              <a:t>altı kırmızı çizgiyle çizilmiş Workgroup görebiliriz. Bu istemci bilgisayar şuana kadar herhangi bir etki alanında olmadığı için </a:t>
            </a:r>
            <a:r>
              <a:rPr lang="tr-TR" b="1" dirty="0" smtClean="0"/>
              <a:t>WORKGROUP </a:t>
            </a:r>
            <a:r>
              <a:rPr lang="tr-TR" b="1" dirty="0"/>
              <a:t>(çalışma gurubu) olarak görünmekte yine </a:t>
            </a:r>
            <a:r>
              <a:rPr lang="tr-TR" b="1" dirty="0" smtClean="0"/>
              <a:t>aşağıdaki ekranda kırmızı </a:t>
            </a:r>
            <a:r>
              <a:rPr lang="tr-TR" b="1" dirty="0"/>
              <a:t>ok işareti ile gösterilen Change Settings (ayarları değiştir) </a:t>
            </a:r>
            <a:r>
              <a:rPr lang="tr-TR" b="1" dirty="0" smtClean="0"/>
              <a:t>tıklanır.</a:t>
            </a:r>
            <a:endParaRPr lang="tr-TR" b="1" dirty="0"/>
          </a:p>
        </p:txBody>
      </p:sp>
    </p:spTree>
    <p:extLst>
      <p:ext uri="{BB962C8B-B14F-4D97-AF65-F5344CB8AC3E}">
        <p14:creationId xmlns:p14="http://schemas.microsoft.com/office/powerpoint/2010/main" val="16716103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çerik Yer Tutucus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04213"/>
            <a:ext cx="9144000" cy="6365147"/>
          </a:xfrm>
        </p:spPr>
      </p:pic>
    </p:spTree>
    <p:extLst>
      <p:ext uri="{BB962C8B-B14F-4D97-AF65-F5344CB8AC3E}">
        <p14:creationId xmlns:p14="http://schemas.microsoft.com/office/powerpoint/2010/main" val="2851541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Edilmesi-02</a:t>
            </a:r>
            <a:endParaRPr lang="tr-TR" b="1" dirty="0">
              <a:solidFill>
                <a:srgbClr val="FF0000"/>
              </a:solidFill>
            </a:endParaRPr>
          </a:p>
        </p:txBody>
      </p:sp>
      <p:sp>
        <p:nvSpPr>
          <p:cNvPr id="3" name="İçerik Yer Tutucusu 2"/>
          <p:cNvSpPr>
            <a:spLocks noGrp="1"/>
          </p:cNvSpPr>
          <p:nvPr>
            <p:ph idx="1"/>
          </p:nvPr>
        </p:nvSpPr>
        <p:spPr/>
        <p:txBody>
          <a:bodyPr anchor="ctr"/>
          <a:lstStyle/>
          <a:p>
            <a:r>
              <a:rPr lang="tr-TR" b="1" dirty="0" smtClean="0"/>
              <a:t>Sistem Özellikleri </a:t>
            </a:r>
            <a:r>
              <a:rPr lang="tr-TR" b="1" dirty="0"/>
              <a:t>ekranında </a:t>
            </a:r>
            <a:r>
              <a:rPr lang="tr-TR" b="1" dirty="0" smtClean="0"/>
              <a:t>değiştire tıklanır.</a:t>
            </a:r>
            <a:endParaRPr lang="tr-TR" b="1" dirty="0"/>
          </a:p>
        </p:txBody>
      </p:sp>
    </p:spTree>
    <p:extLst>
      <p:ext uri="{BB962C8B-B14F-4D97-AF65-F5344CB8AC3E}">
        <p14:creationId xmlns:p14="http://schemas.microsoft.com/office/powerpoint/2010/main" val="21815391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0"/>
            <a:ext cx="6336704" cy="6868355"/>
          </a:xfrm>
        </p:spPr>
      </p:pic>
    </p:spTree>
    <p:extLst>
      <p:ext uri="{BB962C8B-B14F-4D97-AF65-F5344CB8AC3E}">
        <p14:creationId xmlns:p14="http://schemas.microsoft.com/office/powerpoint/2010/main" val="3833612969"/>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a:solidFill>
                  <a:srgbClr val="FF0000"/>
                </a:solidFill>
                <a:effectLst/>
              </a:rPr>
              <a:t>Client Bilgisayarın Domaine Dahil Edilmesi-03</a:t>
            </a:r>
            <a:endParaRPr lang="tr-TR" b="1" dirty="0">
              <a:solidFill>
                <a:srgbClr val="FF0000"/>
              </a:solidFill>
            </a:endParaRPr>
          </a:p>
        </p:txBody>
      </p:sp>
      <p:sp>
        <p:nvSpPr>
          <p:cNvPr id="3" name="İçerik Yer Tutucusu 2"/>
          <p:cNvSpPr>
            <a:spLocks noGrp="1"/>
          </p:cNvSpPr>
          <p:nvPr>
            <p:ph idx="1"/>
          </p:nvPr>
        </p:nvSpPr>
        <p:spPr/>
        <p:txBody>
          <a:bodyPr anchor="ctr"/>
          <a:lstStyle/>
          <a:p>
            <a:pPr algn="ctr"/>
            <a:r>
              <a:rPr lang="tr-TR" b="1" dirty="0" smtClean="0"/>
              <a:t>Bilgisayar Adı /Etki alanı ekranında istemci bilgisayarı domaine ekleyeceğimiz </a:t>
            </a:r>
            <a:r>
              <a:rPr lang="tr-TR" b="1" dirty="0"/>
              <a:t>için </a:t>
            </a:r>
            <a:r>
              <a:rPr lang="tr-TR" b="1" dirty="0" smtClean="0"/>
              <a:t>Etki alanını </a:t>
            </a:r>
            <a:r>
              <a:rPr lang="tr-TR" b="1" dirty="0"/>
              <a:t>seçiyoruz. Domain seçtikten sonra domain ismimizi yazıyoruz. </a:t>
            </a:r>
          </a:p>
        </p:txBody>
      </p:sp>
    </p:spTree>
    <p:extLst>
      <p:ext uri="{BB962C8B-B14F-4D97-AF65-F5344CB8AC3E}">
        <p14:creationId xmlns:p14="http://schemas.microsoft.com/office/powerpoint/2010/main" val="2540574266"/>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7021" y="0"/>
            <a:ext cx="5949315" cy="6858000"/>
          </a:xfrm>
        </p:spPr>
      </p:pic>
    </p:spTree>
    <p:extLst>
      <p:ext uri="{BB962C8B-B14F-4D97-AF65-F5344CB8AC3E}">
        <p14:creationId xmlns:p14="http://schemas.microsoft.com/office/powerpoint/2010/main" val="3375920856"/>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87</TotalTime>
  <Words>370</Words>
  <Application>Microsoft Office PowerPoint</Application>
  <PresentationFormat>Ekran Gösterisi (4:3)</PresentationFormat>
  <Paragraphs>40</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Organic</vt:lpstr>
      <vt:lpstr>PowerPoint Sunusu</vt:lpstr>
      <vt:lpstr>Ağ Yapılandırılması</vt:lpstr>
      <vt:lpstr>Ağ Yapılandırılması</vt:lpstr>
      <vt:lpstr>Client Bilgisayarın Domaine Dahil Edilmesi-01</vt:lpstr>
      <vt:lpstr>PowerPoint Sunusu</vt:lpstr>
      <vt:lpstr>Client Bilgisayarın Domaine Dahil Edilmesi-02</vt:lpstr>
      <vt:lpstr>PowerPoint Sunusu</vt:lpstr>
      <vt:lpstr>Client Bilgisayarın Domaine Dahil Edilmesi-03</vt:lpstr>
      <vt:lpstr>PowerPoint Sunusu</vt:lpstr>
      <vt:lpstr>Client Bilgisayarın Domaine Dahil Edilmesi-04</vt:lpstr>
      <vt:lpstr>PowerPoint Sunusu</vt:lpstr>
      <vt:lpstr>Client Bilgisayarın Domaine Dahil Edilmesi-05</vt:lpstr>
      <vt:lpstr>PowerPoint Sunusu</vt:lpstr>
      <vt:lpstr>Client Bilgisayarın Domaine Dahil Edilmesi-06</vt:lpstr>
      <vt:lpstr>PowerPoint Sunusu</vt:lpstr>
      <vt:lpstr>Client Bilgisayarın Domaine Dahil Edilmesi-07</vt:lpstr>
      <vt:lpstr>Client Bilgisayarın Domaine Dahil Edilmesi-08</vt:lpstr>
      <vt:lpstr>PowerPoint Sunusu</vt:lpstr>
      <vt:lpstr>HAZIRLAYANLAR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Domaine Client Ekleme</dc:title>
  <dc:creator>Emin</dc:creator>
  <cp:lastModifiedBy>Windows Kullanıcısı</cp:lastModifiedBy>
  <cp:revision>18</cp:revision>
  <dcterms:created xsi:type="dcterms:W3CDTF">2018-04-24T07:35:20Z</dcterms:created>
  <dcterms:modified xsi:type="dcterms:W3CDTF">2018-04-25T07:13:24Z</dcterms:modified>
</cp:coreProperties>
</file>