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Lst>
  <p:sldSz cx="10080625" cy="7559675"/>
  <p:notesSz cx="7772400" cy="10058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2" d="100"/>
          <a:sy n="62" d="100"/>
        </p:scale>
        <p:origin x="-1404" y="-84"/>
      </p:cViewPr>
      <p:guideLst>
        <p:guide orient="horz" pos="2381"/>
        <p:guide pos="3175"/>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504000" y="301320"/>
            <a:ext cx="9071640" cy="1262160"/>
          </a:xfrm>
          <a:prstGeom prst="rect">
            <a:avLst/>
          </a:prstGeom>
        </p:spPr>
        <p:txBody>
          <a:bodyPr lIns="0" tIns="0" rIns="0" bIns="0" anchor="ctr"/>
          <a:lstStyle/>
          <a:p>
            <a:pPr algn="ctr"/>
            <a:endParaRPr lang="en-US" sz="4400" b="0" strike="noStrike" spc="-1">
              <a:latin typeface="Arial"/>
            </a:endParaRPr>
          </a:p>
        </p:txBody>
      </p:sp>
      <p:sp>
        <p:nvSpPr>
          <p:cNvPr id="27" name="PlaceHolder 2"/>
          <p:cNvSpPr>
            <a:spLocks noGrp="1"/>
          </p:cNvSpPr>
          <p:nvPr>
            <p:ph type="body"/>
          </p:nvPr>
        </p:nvSpPr>
        <p:spPr>
          <a:xfrm>
            <a:off x="504000" y="1769040"/>
            <a:ext cx="9071640" cy="2091240"/>
          </a:xfrm>
          <a:prstGeom prst="rect">
            <a:avLst/>
          </a:prstGeom>
        </p:spPr>
        <p:txBody>
          <a:bodyPr lIns="0" tIns="0" rIns="0" bIns="0">
            <a:normAutofit/>
          </a:bodyPr>
          <a:lstStyle/>
          <a:p>
            <a:endParaRPr lang="en-US" sz="3200" b="0" strike="noStrike" spc="-1">
              <a:latin typeface="Arial"/>
            </a:endParaRPr>
          </a:p>
        </p:txBody>
      </p:sp>
      <p:sp>
        <p:nvSpPr>
          <p:cNvPr id="28" name="PlaceHolder 3"/>
          <p:cNvSpPr>
            <a:spLocks noGrp="1"/>
          </p:cNvSpPr>
          <p:nvPr>
            <p:ph type="body"/>
          </p:nvPr>
        </p:nvSpPr>
        <p:spPr>
          <a:xfrm>
            <a:off x="504000" y="4059360"/>
            <a:ext cx="9071640" cy="209124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9" name="PlaceHolder 1"/>
          <p:cNvSpPr>
            <a:spLocks noGrp="1"/>
          </p:cNvSpPr>
          <p:nvPr>
            <p:ph type="title"/>
          </p:nvPr>
        </p:nvSpPr>
        <p:spPr>
          <a:xfrm>
            <a:off x="504000" y="301320"/>
            <a:ext cx="9071640" cy="1262160"/>
          </a:xfrm>
          <a:prstGeom prst="rect">
            <a:avLst/>
          </a:prstGeom>
        </p:spPr>
        <p:txBody>
          <a:bodyPr lIns="0" tIns="0" rIns="0" bIns="0" anchor="ctr"/>
          <a:lstStyle/>
          <a:p>
            <a:pPr algn="ctr"/>
            <a:endParaRPr lang="en-US" sz="4400" b="0" strike="noStrike" spc="-1">
              <a:latin typeface="Arial"/>
            </a:endParaRPr>
          </a:p>
        </p:txBody>
      </p:sp>
      <p:sp>
        <p:nvSpPr>
          <p:cNvPr id="30" name="PlaceHolder 2"/>
          <p:cNvSpPr>
            <a:spLocks noGrp="1"/>
          </p:cNvSpPr>
          <p:nvPr>
            <p:ph type="body"/>
          </p:nvPr>
        </p:nvSpPr>
        <p:spPr>
          <a:xfrm>
            <a:off x="504000" y="1769040"/>
            <a:ext cx="4426920" cy="2091240"/>
          </a:xfrm>
          <a:prstGeom prst="rect">
            <a:avLst/>
          </a:prstGeom>
        </p:spPr>
        <p:txBody>
          <a:bodyPr lIns="0" tIns="0" rIns="0" bIns="0">
            <a:normAutofit/>
          </a:bodyPr>
          <a:lstStyle/>
          <a:p>
            <a:endParaRPr lang="en-US" sz="3200" b="0" strike="noStrike" spc="-1">
              <a:latin typeface="Arial"/>
            </a:endParaRPr>
          </a:p>
        </p:txBody>
      </p:sp>
      <p:sp>
        <p:nvSpPr>
          <p:cNvPr id="31" name="PlaceHolder 3"/>
          <p:cNvSpPr>
            <a:spLocks noGrp="1"/>
          </p:cNvSpPr>
          <p:nvPr>
            <p:ph type="body"/>
          </p:nvPr>
        </p:nvSpPr>
        <p:spPr>
          <a:xfrm>
            <a:off x="5152680" y="1769040"/>
            <a:ext cx="4426920" cy="2091240"/>
          </a:xfrm>
          <a:prstGeom prst="rect">
            <a:avLst/>
          </a:prstGeom>
        </p:spPr>
        <p:txBody>
          <a:bodyPr lIns="0" tIns="0" rIns="0" bIns="0">
            <a:normAutofit/>
          </a:bodyPr>
          <a:lstStyle/>
          <a:p>
            <a:endParaRPr lang="en-US" sz="3200" b="0" strike="noStrike" spc="-1">
              <a:latin typeface="Arial"/>
            </a:endParaRPr>
          </a:p>
        </p:txBody>
      </p:sp>
      <p:sp>
        <p:nvSpPr>
          <p:cNvPr id="32" name="PlaceHolder 4"/>
          <p:cNvSpPr>
            <a:spLocks noGrp="1"/>
          </p:cNvSpPr>
          <p:nvPr>
            <p:ph type="body"/>
          </p:nvPr>
        </p:nvSpPr>
        <p:spPr>
          <a:xfrm>
            <a:off x="5152680" y="4059360"/>
            <a:ext cx="4426920" cy="2091240"/>
          </a:xfrm>
          <a:prstGeom prst="rect">
            <a:avLst/>
          </a:prstGeom>
        </p:spPr>
        <p:txBody>
          <a:bodyPr lIns="0" tIns="0" rIns="0" bIns="0">
            <a:normAutofit/>
          </a:bodyPr>
          <a:lstStyle/>
          <a:p>
            <a:endParaRPr lang="en-US" sz="3200" b="0" strike="noStrike" spc="-1">
              <a:latin typeface="Arial"/>
            </a:endParaRPr>
          </a:p>
        </p:txBody>
      </p:sp>
      <p:sp>
        <p:nvSpPr>
          <p:cNvPr id="33" name="PlaceHolder 5"/>
          <p:cNvSpPr>
            <a:spLocks noGrp="1"/>
          </p:cNvSpPr>
          <p:nvPr>
            <p:ph type="body"/>
          </p:nvPr>
        </p:nvSpPr>
        <p:spPr>
          <a:xfrm>
            <a:off x="504000" y="4059360"/>
            <a:ext cx="4426920" cy="209124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4" name="PlaceHolder 1"/>
          <p:cNvSpPr>
            <a:spLocks noGrp="1"/>
          </p:cNvSpPr>
          <p:nvPr>
            <p:ph type="title"/>
          </p:nvPr>
        </p:nvSpPr>
        <p:spPr>
          <a:xfrm>
            <a:off x="504000" y="301320"/>
            <a:ext cx="9071640" cy="1262160"/>
          </a:xfrm>
          <a:prstGeom prst="rect">
            <a:avLst/>
          </a:prstGeom>
        </p:spPr>
        <p:txBody>
          <a:bodyPr lIns="0" tIns="0" rIns="0" bIns="0" anchor="ctr"/>
          <a:lstStyle/>
          <a:p>
            <a:pPr algn="ctr"/>
            <a:endParaRPr lang="en-US" sz="4400" b="0" strike="noStrike" spc="-1">
              <a:latin typeface="Arial"/>
            </a:endParaRPr>
          </a:p>
        </p:txBody>
      </p:sp>
      <p:sp>
        <p:nvSpPr>
          <p:cNvPr id="35" name="PlaceHolder 2"/>
          <p:cNvSpPr>
            <a:spLocks noGrp="1"/>
          </p:cNvSpPr>
          <p:nvPr>
            <p:ph type="body"/>
          </p:nvPr>
        </p:nvSpPr>
        <p:spPr>
          <a:xfrm>
            <a:off x="504000" y="1769040"/>
            <a:ext cx="2920680" cy="2091240"/>
          </a:xfrm>
          <a:prstGeom prst="rect">
            <a:avLst/>
          </a:prstGeom>
        </p:spPr>
        <p:txBody>
          <a:bodyPr lIns="0" tIns="0" rIns="0" bIns="0">
            <a:normAutofit/>
          </a:bodyPr>
          <a:lstStyle/>
          <a:p>
            <a:endParaRPr lang="en-US" sz="3200" b="0" strike="noStrike" spc="-1">
              <a:latin typeface="Arial"/>
            </a:endParaRPr>
          </a:p>
        </p:txBody>
      </p:sp>
      <p:sp>
        <p:nvSpPr>
          <p:cNvPr id="36" name="PlaceHolder 3"/>
          <p:cNvSpPr>
            <a:spLocks noGrp="1"/>
          </p:cNvSpPr>
          <p:nvPr>
            <p:ph type="body"/>
          </p:nvPr>
        </p:nvSpPr>
        <p:spPr>
          <a:xfrm>
            <a:off x="3571200" y="1769040"/>
            <a:ext cx="2920680" cy="2091240"/>
          </a:xfrm>
          <a:prstGeom prst="rect">
            <a:avLst/>
          </a:prstGeom>
        </p:spPr>
        <p:txBody>
          <a:bodyPr lIns="0" tIns="0" rIns="0" bIns="0">
            <a:normAutofit/>
          </a:bodyPr>
          <a:lstStyle/>
          <a:p>
            <a:endParaRPr lang="en-US" sz="3200" b="0" strike="noStrike" spc="-1">
              <a:latin typeface="Arial"/>
            </a:endParaRPr>
          </a:p>
        </p:txBody>
      </p:sp>
      <p:sp>
        <p:nvSpPr>
          <p:cNvPr id="37" name="PlaceHolder 4"/>
          <p:cNvSpPr>
            <a:spLocks noGrp="1"/>
          </p:cNvSpPr>
          <p:nvPr>
            <p:ph type="body"/>
          </p:nvPr>
        </p:nvSpPr>
        <p:spPr>
          <a:xfrm>
            <a:off x="6638040" y="1769040"/>
            <a:ext cx="2920680" cy="2091240"/>
          </a:xfrm>
          <a:prstGeom prst="rect">
            <a:avLst/>
          </a:prstGeom>
        </p:spPr>
        <p:txBody>
          <a:bodyPr lIns="0" tIns="0" rIns="0" bIns="0">
            <a:normAutofit/>
          </a:bodyPr>
          <a:lstStyle/>
          <a:p>
            <a:endParaRPr lang="en-US" sz="3200" b="0" strike="noStrike" spc="-1">
              <a:latin typeface="Arial"/>
            </a:endParaRPr>
          </a:p>
        </p:txBody>
      </p:sp>
      <p:sp>
        <p:nvSpPr>
          <p:cNvPr id="38" name="PlaceHolder 5"/>
          <p:cNvSpPr>
            <a:spLocks noGrp="1"/>
          </p:cNvSpPr>
          <p:nvPr>
            <p:ph type="body"/>
          </p:nvPr>
        </p:nvSpPr>
        <p:spPr>
          <a:xfrm>
            <a:off x="6638040" y="4059360"/>
            <a:ext cx="2920680" cy="2091240"/>
          </a:xfrm>
          <a:prstGeom prst="rect">
            <a:avLst/>
          </a:prstGeom>
        </p:spPr>
        <p:txBody>
          <a:bodyPr lIns="0" tIns="0" rIns="0" bIns="0">
            <a:normAutofit/>
          </a:bodyPr>
          <a:lstStyle/>
          <a:p>
            <a:endParaRPr lang="en-US" sz="3200" b="0" strike="noStrike" spc="-1">
              <a:latin typeface="Arial"/>
            </a:endParaRPr>
          </a:p>
        </p:txBody>
      </p:sp>
      <p:sp>
        <p:nvSpPr>
          <p:cNvPr id="39" name="PlaceHolder 6"/>
          <p:cNvSpPr>
            <a:spLocks noGrp="1"/>
          </p:cNvSpPr>
          <p:nvPr>
            <p:ph type="body"/>
          </p:nvPr>
        </p:nvSpPr>
        <p:spPr>
          <a:xfrm>
            <a:off x="3571200" y="4059360"/>
            <a:ext cx="2920680" cy="2091240"/>
          </a:xfrm>
          <a:prstGeom prst="rect">
            <a:avLst/>
          </a:prstGeom>
        </p:spPr>
        <p:txBody>
          <a:bodyPr lIns="0" tIns="0" rIns="0" bIns="0">
            <a:normAutofit/>
          </a:bodyPr>
          <a:lstStyle/>
          <a:p>
            <a:endParaRPr lang="en-US" sz="3200" b="0" strike="noStrike" spc="-1">
              <a:latin typeface="Arial"/>
            </a:endParaRPr>
          </a:p>
        </p:txBody>
      </p:sp>
      <p:sp>
        <p:nvSpPr>
          <p:cNvPr id="40" name="PlaceHolder 7"/>
          <p:cNvSpPr>
            <a:spLocks noGrp="1"/>
          </p:cNvSpPr>
          <p:nvPr>
            <p:ph type="body"/>
          </p:nvPr>
        </p:nvSpPr>
        <p:spPr>
          <a:xfrm>
            <a:off x="504000" y="4059360"/>
            <a:ext cx="2920680" cy="209124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5" name="PlaceHolder 1"/>
          <p:cNvSpPr>
            <a:spLocks noGrp="1"/>
          </p:cNvSpPr>
          <p:nvPr>
            <p:ph type="title"/>
          </p:nvPr>
        </p:nvSpPr>
        <p:spPr>
          <a:xfrm>
            <a:off x="504000" y="301320"/>
            <a:ext cx="9071640" cy="1262160"/>
          </a:xfrm>
          <a:prstGeom prst="rect">
            <a:avLst/>
          </a:prstGeom>
        </p:spPr>
        <p:txBody>
          <a:bodyPr lIns="0" tIns="0" rIns="0" bIns="0" anchor="ctr"/>
          <a:lstStyle/>
          <a:p>
            <a:pPr algn="ctr"/>
            <a:endParaRPr lang="en-US" sz="4400" b="0" strike="noStrike" spc="-1">
              <a:latin typeface="Arial"/>
            </a:endParaRPr>
          </a:p>
        </p:txBody>
      </p:sp>
      <p:sp>
        <p:nvSpPr>
          <p:cNvPr id="6" name="PlaceHolder 2"/>
          <p:cNvSpPr>
            <a:spLocks noGrp="1"/>
          </p:cNvSpPr>
          <p:nvPr>
            <p:ph type="subTitle"/>
          </p:nvPr>
        </p:nvSpPr>
        <p:spPr>
          <a:xfrm>
            <a:off x="504000" y="1769040"/>
            <a:ext cx="9071640" cy="4384440"/>
          </a:xfrm>
          <a:prstGeom prst="rect">
            <a:avLst/>
          </a:prstGeom>
        </p:spPr>
        <p:txBody>
          <a:bodyPr lIns="0" tIns="0" rIns="0" bIns="0" anchor="ctr"/>
          <a:lstStyle/>
          <a:p>
            <a:pPr algn="ctr"/>
            <a:endParaRPr lang="en-US" sz="3200" b="0" strike="noStrike" spc="-1">
              <a:latin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7" name="PlaceHolder 1"/>
          <p:cNvSpPr>
            <a:spLocks noGrp="1"/>
          </p:cNvSpPr>
          <p:nvPr>
            <p:ph type="title"/>
          </p:nvPr>
        </p:nvSpPr>
        <p:spPr>
          <a:xfrm>
            <a:off x="504000" y="301320"/>
            <a:ext cx="9071640" cy="1262160"/>
          </a:xfrm>
          <a:prstGeom prst="rect">
            <a:avLst/>
          </a:prstGeom>
        </p:spPr>
        <p:txBody>
          <a:bodyPr lIns="0" tIns="0" rIns="0" bIns="0" anchor="ctr"/>
          <a:lstStyle/>
          <a:p>
            <a:pPr algn="ctr"/>
            <a:endParaRPr lang="en-US" sz="4400" b="0" strike="noStrike" spc="-1">
              <a:latin typeface="Arial"/>
            </a:endParaRPr>
          </a:p>
        </p:txBody>
      </p:sp>
      <p:sp>
        <p:nvSpPr>
          <p:cNvPr id="8" name="PlaceHolder 2"/>
          <p:cNvSpPr>
            <a:spLocks noGrp="1"/>
          </p:cNvSpPr>
          <p:nvPr>
            <p:ph type="body"/>
          </p:nvPr>
        </p:nvSpPr>
        <p:spPr>
          <a:xfrm>
            <a:off x="504000" y="1769040"/>
            <a:ext cx="9071640" cy="438444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9" name="PlaceHolder 1"/>
          <p:cNvSpPr>
            <a:spLocks noGrp="1"/>
          </p:cNvSpPr>
          <p:nvPr>
            <p:ph type="title"/>
          </p:nvPr>
        </p:nvSpPr>
        <p:spPr>
          <a:xfrm>
            <a:off x="504000" y="301320"/>
            <a:ext cx="9071640" cy="1262160"/>
          </a:xfrm>
          <a:prstGeom prst="rect">
            <a:avLst/>
          </a:prstGeom>
        </p:spPr>
        <p:txBody>
          <a:bodyPr lIns="0" tIns="0" rIns="0" bIns="0" anchor="ctr"/>
          <a:lstStyle/>
          <a:p>
            <a:pPr algn="ctr"/>
            <a:endParaRPr lang="en-US" sz="4400" b="0" strike="noStrike" spc="-1">
              <a:latin typeface="Arial"/>
            </a:endParaRPr>
          </a:p>
        </p:txBody>
      </p:sp>
      <p:sp>
        <p:nvSpPr>
          <p:cNvPr id="10" name="PlaceHolder 2"/>
          <p:cNvSpPr>
            <a:spLocks noGrp="1"/>
          </p:cNvSpPr>
          <p:nvPr>
            <p:ph type="body"/>
          </p:nvPr>
        </p:nvSpPr>
        <p:spPr>
          <a:xfrm>
            <a:off x="504000" y="1769040"/>
            <a:ext cx="4426920" cy="4384440"/>
          </a:xfrm>
          <a:prstGeom prst="rect">
            <a:avLst/>
          </a:prstGeom>
        </p:spPr>
        <p:txBody>
          <a:bodyPr lIns="0" tIns="0" rIns="0" bIns="0">
            <a:normAutofit/>
          </a:bodyPr>
          <a:lstStyle/>
          <a:p>
            <a:endParaRPr lang="en-US" sz="3200" b="0" strike="noStrike" spc="-1">
              <a:latin typeface="Arial"/>
            </a:endParaRPr>
          </a:p>
        </p:txBody>
      </p:sp>
      <p:sp>
        <p:nvSpPr>
          <p:cNvPr id="11" name="PlaceHolder 3"/>
          <p:cNvSpPr>
            <a:spLocks noGrp="1"/>
          </p:cNvSpPr>
          <p:nvPr>
            <p:ph type="body"/>
          </p:nvPr>
        </p:nvSpPr>
        <p:spPr>
          <a:xfrm>
            <a:off x="5152680" y="1769040"/>
            <a:ext cx="4426920" cy="438444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2" name="PlaceHolder 1"/>
          <p:cNvSpPr>
            <a:spLocks noGrp="1"/>
          </p:cNvSpPr>
          <p:nvPr>
            <p:ph type="title"/>
          </p:nvPr>
        </p:nvSpPr>
        <p:spPr>
          <a:xfrm>
            <a:off x="504000" y="301320"/>
            <a:ext cx="9071640" cy="1262160"/>
          </a:xfrm>
          <a:prstGeom prst="rect">
            <a:avLst/>
          </a:prstGeom>
        </p:spPr>
        <p:txBody>
          <a:bodyPr lIns="0" tIns="0" rIns="0" bIns="0" anchor="ctr"/>
          <a:lstStyle/>
          <a:p>
            <a:pPr algn="ctr"/>
            <a:endParaRPr lang="en-US" sz="4400" b="0" strike="noStrike" spc="-1">
              <a:latin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3" name="PlaceHolder 1"/>
          <p:cNvSpPr>
            <a:spLocks noGrp="1"/>
          </p:cNvSpPr>
          <p:nvPr>
            <p:ph type="subTitle"/>
          </p:nvPr>
        </p:nvSpPr>
        <p:spPr>
          <a:xfrm>
            <a:off x="504000" y="301320"/>
            <a:ext cx="9071640" cy="5851800"/>
          </a:xfrm>
          <a:prstGeom prst="rect">
            <a:avLst/>
          </a:prstGeom>
        </p:spPr>
        <p:txBody>
          <a:bodyPr lIns="0" tIns="0" rIns="0" bIns="0" anchor="ctr"/>
          <a:lstStyle/>
          <a:p>
            <a:pPr algn="ctr"/>
            <a:endParaRPr lang="en-US" sz="3200" b="0" strike="noStrike" spc="-1">
              <a:latin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4" name="PlaceHolder 1"/>
          <p:cNvSpPr>
            <a:spLocks noGrp="1"/>
          </p:cNvSpPr>
          <p:nvPr>
            <p:ph type="title"/>
          </p:nvPr>
        </p:nvSpPr>
        <p:spPr>
          <a:xfrm>
            <a:off x="504000" y="301320"/>
            <a:ext cx="9071640" cy="1262160"/>
          </a:xfrm>
          <a:prstGeom prst="rect">
            <a:avLst/>
          </a:prstGeom>
        </p:spPr>
        <p:txBody>
          <a:bodyPr lIns="0" tIns="0" rIns="0" bIns="0" anchor="ctr"/>
          <a:lstStyle/>
          <a:p>
            <a:pPr algn="ctr"/>
            <a:endParaRPr lang="en-US" sz="4400" b="0" strike="noStrike" spc="-1">
              <a:latin typeface="Arial"/>
            </a:endParaRPr>
          </a:p>
        </p:txBody>
      </p:sp>
      <p:sp>
        <p:nvSpPr>
          <p:cNvPr id="15" name="PlaceHolder 2"/>
          <p:cNvSpPr>
            <a:spLocks noGrp="1"/>
          </p:cNvSpPr>
          <p:nvPr>
            <p:ph type="body"/>
          </p:nvPr>
        </p:nvSpPr>
        <p:spPr>
          <a:xfrm>
            <a:off x="504000" y="1769040"/>
            <a:ext cx="4426920" cy="2091240"/>
          </a:xfrm>
          <a:prstGeom prst="rect">
            <a:avLst/>
          </a:prstGeom>
        </p:spPr>
        <p:txBody>
          <a:bodyPr lIns="0" tIns="0" rIns="0" bIns="0">
            <a:normAutofit/>
          </a:bodyPr>
          <a:lstStyle/>
          <a:p>
            <a:endParaRPr lang="en-US" sz="3200" b="0" strike="noStrike" spc="-1">
              <a:latin typeface="Arial"/>
            </a:endParaRPr>
          </a:p>
        </p:txBody>
      </p:sp>
      <p:sp>
        <p:nvSpPr>
          <p:cNvPr id="16" name="PlaceHolder 3"/>
          <p:cNvSpPr>
            <a:spLocks noGrp="1"/>
          </p:cNvSpPr>
          <p:nvPr>
            <p:ph type="body"/>
          </p:nvPr>
        </p:nvSpPr>
        <p:spPr>
          <a:xfrm>
            <a:off x="504000" y="4059360"/>
            <a:ext cx="4426920" cy="2091240"/>
          </a:xfrm>
          <a:prstGeom prst="rect">
            <a:avLst/>
          </a:prstGeom>
        </p:spPr>
        <p:txBody>
          <a:bodyPr lIns="0" tIns="0" rIns="0" bIns="0">
            <a:normAutofit/>
          </a:bodyPr>
          <a:lstStyle/>
          <a:p>
            <a:endParaRPr lang="en-US" sz="3200" b="0" strike="noStrike" spc="-1">
              <a:latin typeface="Arial"/>
            </a:endParaRPr>
          </a:p>
        </p:txBody>
      </p:sp>
      <p:sp>
        <p:nvSpPr>
          <p:cNvPr id="17" name="PlaceHolder 4"/>
          <p:cNvSpPr>
            <a:spLocks noGrp="1"/>
          </p:cNvSpPr>
          <p:nvPr>
            <p:ph type="body"/>
          </p:nvPr>
        </p:nvSpPr>
        <p:spPr>
          <a:xfrm>
            <a:off x="5152680" y="1769040"/>
            <a:ext cx="4426920" cy="438444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8" name="PlaceHolder 1"/>
          <p:cNvSpPr>
            <a:spLocks noGrp="1"/>
          </p:cNvSpPr>
          <p:nvPr>
            <p:ph type="title"/>
          </p:nvPr>
        </p:nvSpPr>
        <p:spPr>
          <a:xfrm>
            <a:off x="504000" y="301320"/>
            <a:ext cx="9071640" cy="1262160"/>
          </a:xfrm>
          <a:prstGeom prst="rect">
            <a:avLst/>
          </a:prstGeom>
        </p:spPr>
        <p:txBody>
          <a:bodyPr lIns="0" tIns="0" rIns="0" bIns="0" anchor="ctr"/>
          <a:lstStyle/>
          <a:p>
            <a:pPr algn="ctr"/>
            <a:endParaRPr lang="en-US" sz="4400" b="0" strike="noStrike" spc="-1">
              <a:latin typeface="Arial"/>
            </a:endParaRPr>
          </a:p>
        </p:txBody>
      </p:sp>
      <p:sp>
        <p:nvSpPr>
          <p:cNvPr id="19" name="PlaceHolder 2"/>
          <p:cNvSpPr>
            <a:spLocks noGrp="1"/>
          </p:cNvSpPr>
          <p:nvPr>
            <p:ph type="body"/>
          </p:nvPr>
        </p:nvSpPr>
        <p:spPr>
          <a:xfrm>
            <a:off x="504000" y="1769040"/>
            <a:ext cx="4426920" cy="4384440"/>
          </a:xfrm>
          <a:prstGeom prst="rect">
            <a:avLst/>
          </a:prstGeom>
        </p:spPr>
        <p:txBody>
          <a:bodyPr lIns="0" tIns="0" rIns="0" bIns="0">
            <a:normAutofit/>
          </a:bodyPr>
          <a:lstStyle/>
          <a:p>
            <a:endParaRPr lang="en-US" sz="3200" b="0" strike="noStrike" spc="-1">
              <a:latin typeface="Arial"/>
            </a:endParaRPr>
          </a:p>
        </p:txBody>
      </p:sp>
      <p:sp>
        <p:nvSpPr>
          <p:cNvPr id="20" name="PlaceHolder 3"/>
          <p:cNvSpPr>
            <a:spLocks noGrp="1"/>
          </p:cNvSpPr>
          <p:nvPr>
            <p:ph type="body"/>
          </p:nvPr>
        </p:nvSpPr>
        <p:spPr>
          <a:xfrm>
            <a:off x="5152680" y="1769040"/>
            <a:ext cx="4426920" cy="2091240"/>
          </a:xfrm>
          <a:prstGeom prst="rect">
            <a:avLst/>
          </a:prstGeom>
        </p:spPr>
        <p:txBody>
          <a:bodyPr lIns="0" tIns="0" rIns="0" bIns="0">
            <a:normAutofit/>
          </a:bodyPr>
          <a:lstStyle/>
          <a:p>
            <a:endParaRPr lang="en-US" sz="3200" b="0" strike="noStrike" spc="-1">
              <a:latin typeface="Arial"/>
            </a:endParaRPr>
          </a:p>
        </p:txBody>
      </p:sp>
      <p:sp>
        <p:nvSpPr>
          <p:cNvPr id="21" name="PlaceHolder 4"/>
          <p:cNvSpPr>
            <a:spLocks noGrp="1"/>
          </p:cNvSpPr>
          <p:nvPr>
            <p:ph type="body"/>
          </p:nvPr>
        </p:nvSpPr>
        <p:spPr>
          <a:xfrm>
            <a:off x="5152680" y="4059360"/>
            <a:ext cx="4426920" cy="209124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2" name="PlaceHolder 1"/>
          <p:cNvSpPr>
            <a:spLocks noGrp="1"/>
          </p:cNvSpPr>
          <p:nvPr>
            <p:ph type="title"/>
          </p:nvPr>
        </p:nvSpPr>
        <p:spPr>
          <a:xfrm>
            <a:off x="504000" y="301320"/>
            <a:ext cx="9071640" cy="1262160"/>
          </a:xfrm>
          <a:prstGeom prst="rect">
            <a:avLst/>
          </a:prstGeom>
        </p:spPr>
        <p:txBody>
          <a:bodyPr lIns="0" tIns="0" rIns="0" bIns="0" anchor="ctr"/>
          <a:lstStyle/>
          <a:p>
            <a:pPr algn="ctr"/>
            <a:endParaRPr lang="en-US" sz="4400" b="0" strike="noStrike" spc="-1">
              <a:latin typeface="Arial"/>
            </a:endParaRPr>
          </a:p>
        </p:txBody>
      </p:sp>
      <p:sp>
        <p:nvSpPr>
          <p:cNvPr id="23" name="PlaceHolder 2"/>
          <p:cNvSpPr>
            <a:spLocks noGrp="1"/>
          </p:cNvSpPr>
          <p:nvPr>
            <p:ph type="body"/>
          </p:nvPr>
        </p:nvSpPr>
        <p:spPr>
          <a:xfrm>
            <a:off x="504000" y="1769040"/>
            <a:ext cx="4426920" cy="2091240"/>
          </a:xfrm>
          <a:prstGeom prst="rect">
            <a:avLst/>
          </a:prstGeom>
        </p:spPr>
        <p:txBody>
          <a:bodyPr lIns="0" tIns="0" rIns="0" bIns="0">
            <a:normAutofit/>
          </a:bodyPr>
          <a:lstStyle/>
          <a:p>
            <a:endParaRPr lang="en-US" sz="3200" b="0" strike="noStrike" spc="-1">
              <a:latin typeface="Arial"/>
            </a:endParaRPr>
          </a:p>
        </p:txBody>
      </p:sp>
      <p:sp>
        <p:nvSpPr>
          <p:cNvPr id="24" name="PlaceHolder 3"/>
          <p:cNvSpPr>
            <a:spLocks noGrp="1"/>
          </p:cNvSpPr>
          <p:nvPr>
            <p:ph type="body"/>
          </p:nvPr>
        </p:nvSpPr>
        <p:spPr>
          <a:xfrm>
            <a:off x="5152680" y="1769040"/>
            <a:ext cx="4426920" cy="2091240"/>
          </a:xfrm>
          <a:prstGeom prst="rect">
            <a:avLst/>
          </a:prstGeom>
        </p:spPr>
        <p:txBody>
          <a:bodyPr lIns="0" tIns="0" rIns="0" bIns="0">
            <a:normAutofit/>
          </a:bodyPr>
          <a:lstStyle/>
          <a:p>
            <a:endParaRPr lang="en-US" sz="3200" b="0" strike="noStrike" spc="-1">
              <a:latin typeface="Arial"/>
            </a:endParaRPr>
          </a:p>
        </p:txBody>
      </p:sp>
      <p:sp>
        <p:nvSpPr>
          <p:cNvPr id="25" name="PlaceHolder 4"/>
          <p:cNvSpPr>
            <a:spLocks noGrp="1"/>
          </p:cNvSpPr>
          <p:nvPr>
            <p:ph type="body"/>
          </p:nvPr>
        </p:nvSpPr>
        <p:spPr>
          <a:xfrm>
            <a:off x="504000" y="4059360"/>
            <a:ext cx="9071640" cy="209124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PlaceHolder 1"/>
          <p:cNvSpPr>
            <a:spLocks noGrp="1"/>
          </p:cNvSpPr>
          <p:nvPr>
            <p:ph type="title"/>
          </p:nvPr>
        </p:nvSpPr>
        <p:spPr>
          <a:xfrm>
            <a:off x="504000" y="301320"/>
            <a:ext cx="9071640" cy="1262160"/>
          </a:xfrm>
          <a:prstGeom prst="rect">
            <a:avLst/>
          </a:prstGeom>
        </p:spPr>
        <p:txBody>
          <a:bodyPr lIns="0" tIns="0" rIns="0" bIns="0" anchor="ctr"/>
          <a:lstStyle/>
          <a:p>
            <a:pPr algn="ctr"/>
            <a:r>
              <a:rPr lang="en-US" sz="4400" b="0" strike="noStrike" spc="-1">
                <a:latin typeface="Arial"/>
              </a:rPr>
              <a:t>Click to edit the title text format</a:t>
            </a:r>
          </a:p>
        </p:txBody>
      </p:sp>
      <p:sp>
        <p:nvSpPr>
          <p:cNvPr id="6" name="PlaceHolder 2"/>
          <p:cNvSpPr>
            <a:spLocks noGrp="1"/>
          </p:cNvSpPr>
          <p:nvPr>
            <p:ph type="body"/>
          </p:nvPr>
        </p:nvSpPr>
        <p:spPr>
          <a:xfrm>
            <a:off x="504000" y="1769040"/>
            <a:ext cx="9071640" cy="4384440"/>
          </a:xfrm>
          <a:prstGeom prst="rect">
            <a:avLst/>
          </a:prstGeom>
        </p:spPr>
        <p:txBody>
          <a:bodyPr lIns="0" tIns="0" rIns="0" bIns="0">
            <a:normAutofit/>
          </a:bodyPr>
          <a:lstStyle/>
          <a:p>
            <a:pPr marL="432000" indent="-324000">
              <a:spcBef>
                <a:spcPts val="1417"/>
              </a:spcBef>
              <a:buClr>
                <a:srgbClr val="000000"/>
              </a:buClr>
              <a:buSzPct val="45000"/>
              <a:buFont typeface="Wingdings" charset="2"/>
              <a:buChar char=""/>
            </a:pPr>
            <a:r>
              <a:rPr lang="en-US" sz="3200" b="0" strike="noStrike" spc="-1">
                <a:latin typeface="Arial"/>
              </a:rPr>
              <a:t>Click to edit the outline text format</a:t>
            </a:r>
          </a:p>
          <a:p>
            <a:pPr marL="864000" lvl="1" indent="-324000">
              <a:spcBef>
                <a:spcPts val="1134"/>
              </a:spcBef>
              <a:buClr>
                <a:srgbClr val="000000"/>
              </a:buClr>
              <a:buSzPct val="75000"/>
              <a:buFont typeface="Symbol" charset="2"/>
              <a:buChar char=""/>
            </a:pPr>
            <a:r>
              <a:rPr lang="en-US" sz="2800" b="0" strike="noStrike" spc="-1">
                <a:latin typeface="Arial"/>
              </a:rPr>
              <a:t>Second Outline Level</a:t>
            </a:r>
          </a:p>
          <a:p>
            <a:pPr marL="1296000" lvl="2" indent="-288000">
              <a:spcBef>
                <a:spcPts val="850"/>
              </a:spcBef>
              <a:buClr>
                <a:srgbClr val="000000"/>
              </a:buClr>
              <a:buSzPct val="45000"/>
              <a:buFont typeface="Wingdings" charset="2"/>
              <a:buChar char=""/>
            </a:pPr>
            <a:r>
              <a:rPr lang="en-US" sz="2400" b="0" strike="noStrike" spc="-1">
                <a:latin typeface="Arial"/>
              </a:rPr>
              <a:t>Third Outline Level</a:t>
            </a:r>
          </a:p>
          <a:p>
            <a:pPr marL="1728000" lvl="3" indent="-216000">
              <a:spcBef>
                <a:spcPts val="567"/>
              </a:spcBef>
              <a:buClr>
                <a:srgbClr val="000000"/>
              </a:buClr>
              <a:buSzPct val="75000"/>
              <a:buFont typeface="Symbol" charset="2"/>
              <a:buChar char=""/>
            </a:pPr>
            <a:r>
              <a:rPr lang="en-US" sz="2000" b="0" strike="noStrike" spc="-1">
                <a:latin typeface="Arial"/>
              </a:rPr>
              <a:t>Fourth Outline Level</a:t>
            </a:r>
          </a:p>
          <a:p>
            <a:pPr marL="2160000" lvl="4" indent="-216000">
              <a:spcBef>
                <a:spcPts val="283"/>
              </a:spcBef>
              <a:buClr>
                <a:srgbClr val="000000"/>
              </a:buClr>
              <a:buSzPct val="45000"/>
              <a:buFont typeface="Wingdings" charset="2"/>
              <a:buChar char=""/>
            </a:pPr>
            <a:r>
              <a:rPr lang="en-US" sz="2000" b="0" strike="noStrike" spc="-1">
                <a:latin typeface="Arial"/>
              </a:rPr>
              <a:t>Fifth Outline Level</a:t>
            </a:r>
          </a:p>
          <a:p>
            <a:pPr marL="2592000" lvl="5" indent="-216000">
              <a:spcBef>
                <a:spcPts val="283"/>
              </a:spcBef>
              <a:buClr>
                <a:srgbClr val="000000"/>
              </a:buClr>
              <a:buSzPct val="45000"/>
              <a:buFont typeface="Wingdings" charset="2"/>
              <a:buChar char=""/>
            </a:pPr>
            <a:r>
              <a:rPr lang="en-US" sz="2000" b="0" strike="noStrike" spc="-1">
                <a:latin typeface="Arial"/>
              </a:rPr>
              <a:t>Sixth Outline Level</a:t>
            </a:r>
          </a:p>
          <a:p>
            <a:pPr marL="3024000" lvl="6" indent="-216000">
              <a:spcBef>
                <a:spcPts val="283"/>
              </a:spcBef>
              <a:buClr>
                <a:srgbClr val="000000"/>
              </a:buClr>
              <a:buSzPct val="45000"/>
              <a:buFont typeface="Wingdings" charset="2"/>
              <a:buChar char=""/>
            </a:pPr>
            <a:r>
              <a:rPr lang="en-US" sz="2000" b="0" strike="noStrike" spc="-1">
                <a:latin typeface="Arial"/>
              </a:rPr>
              <a:t>Seventh Outline Level</a:t>
            </a:r>
          </a:p>
        </p:txBody>
      </p:sp>
      <p:sp>
        <p:nvSpPr>
          <p:cNvPr id="2" name="PlaceHolder 3"/>
          <p:cNvSpPr>
            <a:spLocks noGrp="1"/>
          </p:cNvSpPr>
          <p:nvPr>
            <p:ph type="dt"/>
          </p:nvPr>
        </p:nvSpPr>
        <p:spPr>
          <a:xfrm>
            <a:off x="504000" y="6887160"/>
            <a:ext cx="2348280" cy="521280"/>
          </a:xfrm>
          <a:prstGeom prst="rect">
            <a:avLst/>
          </a:prstGeom>
        </p:spPr>
        <p:txBody>
          <a:bodyPr lIns="0" tIns="0" rIns="0" bIns="0"/>
          <a:lstStyle/>
          <a:p>
            <a:r>
              <a:rPr lang="en-US" sz="1400" b="0" strike="noStrike" spc="-1">
                <a:latin typeface="Times New Roman"/>
              </a:rPr>
              <a:t>&lt;date/time&gt;</a:t>
            </a:r>
          </a:p>
        </p:txBody>
      </p:sp>
      <p:sp>
        <p:nvSpPr>
          <p:cNvPr id="3" name="PlaceHolder 4"/>
          <p:cNvSpPr>
            <a:spLocks noGrp="1"/>
          </p:cNvSpPr>
          <p:nvPr>
            <p:ph type="ftr"/>
          </p:nvPr>
        </p:nvSpPr>
        <p:spPr>
          <a:xfrm>
            <a:off x="3447360" y="6887160"/>
            <a:ext cx="3195000" cy="521280"/>
          </a:xfrm>
          <a:prstGeom prst="rect">
            <a:avLst/>
          </a:prstGeom>
        </p:spPr>
        <p:txBody>
          <a:bodyPr lIns="0" tIns="0" rIns="0" bIns="0"/>
          <a:lstStyle/>
          <a:p>
            <a:pPr algn="ctr"/>
            <a:r>
              <a:rPr lang="en-US" sz="1400" b="0" strike="noStrike" spc="-1">
                <a:latin typeface="Times New Roman"/>
              </a:rPr>
              <a:t>&lt;footer&gt;</a:t>
            </a:r>
          </a:p>
        </p:txBody>
      </p:sp>
      <p:sp>
        <p:nvSpPr>
          <p:cNvPr id="4" name="PlaceHolder 5"/>
          <p:cNvSpPr>
            <a:spLocks noGrp="1"/>
          </p:cNvSpPr>
          <p:nvPr>
            <p:ph type="sldNum"/>
          </p:nvPr>
        </p:nvSpPr>
        <p:spPr>
          <a:xfrm>
            <a:off x="7227360" y="6887160"/>
            <a:ext cx="2348280" cy="521280"/>
          </a:xfrm>
          <a:prstGeom prst="rect">
            <a:avLst/>
          </a:prstGeom>
        </p:spPr>
        <p:txBody>
          <a:bodyPr lIns="0" tIns="0" rIns="0" bIns="0"/>
          <a:lstStyle/>
          <a:p>
            <a:pPr algn="r"/>
            <a:fld id="{9F0D3007-4815-4C0B-A4F9-D772370F2C1C}" type="slidenum">
              <a:rPr lang="en-US" sz="1400" b="0" strike="noStrike" spc="-1">
                <a:latin typeface="Times New Roman"/>
              </a:rPr>
              <a:t>‹#›</a:t>
            </a:fld>
            <a:endParaRPr lang="en-US" sz="1400" b="0" strike="noStrike" spc="-1">
              <a:latin typeface="Times New Roman"/>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p:bodyStyle/>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Shape 1"/>
          <p:cNvSpPr txBox="1"/>
          <p:nvPr/>
        </p:nvSpPr>
        <p:spPr>
          <a:xfrm>
            <a:off x="1812600" y="1608839"/>
            <a:ext cx="6234120" cy="1561397"/>
          </a:xfrm>
          <a:prstGeom prst="rect">
            <a:avLst/>
          </a:prstGeom>
          <a:noFill/>
          <a:ln>
            <a:noFill/>
          </a:ln>
        </p:spPr>
        <p:txBody>
          <a:bodyPr lIns="90000" tIns="45000" rIns="90000" bIns="45000"/>
          <a:lstStyle/>
          <a:p>
            <a:r>
              <a:rPr lang="en-US" sz="2200" b="1" strike="noStrike" spc="-1" dirty="0">
                <a:latin typeface="Arial"/>
              </a:rPr>
              <a:t>Active Directory </a:t>
            </a:r>
            <a:r>
              <a:rPr lang="en-US" sz="2200" b="1" strike="noStrike" spc="-1" dirty="0" err="1">
                <a:latin typeface="Arial"/>
              </a:rPr>
              <a:t>Kurma</a:t>
            </a:r>
            <a:r>
              <a:rPr lang="en-US" sz="2200" b="1" strike="noStrike" spc="-1" dirty="0">
                <a:latin typeface="Arial"/>
              </a:rPr>
              <a:t> </a:t>
            </a:r>
            <a:r>
              <a:rPr lang="en-US" sz="2200" b="1" strike="noStrike" spc="-1" dirty="0" err="1">
                <a:latin typeface="Arial"/>
              </a:rPr>
              <a:t>ve</a:t>
            </a:r>
            <a:r>
              <a:rPr lang="en-US" sz="2200" b="1" strike="noStrike" spc="-1" dirty="0">
                <a:latin typeface="Arial"/>
              </a:rPr>
              <a:t> </a:t>
            </a:r>
            <a:r>
              <a:rPr lang="en-US" sz="2200" b="1" strike="noStrike" spc="-1" dirty="0" err="1">
                <a:latin typeface="Arial"/>
              </a:rPr>
              <a:t>Kullanıcı</a:t>
            </a:r>
            <a:r>
              <a:rPr lang="en-US" sz="2200" b="1" strike="noStrike" spc="-1" dirty="0">
                <a:latin typeface="Arial"/>
              </a:rPr>
              <a:t> </a:t>
            </a:r>
            <a:r>
              <a:rPr lang="en-US" sz="2200" b="1" strike="noStrike" spc="-1" dirty="0" err="1">
                <a:latin typeface="Arial"/>
              </a:rPr>
              <a:t>Kısıtlama</a:t>
            </a:r>
            <a:endParaRPr lang="en-US" sz="2200" b="0" strike="noStrike" spc="-1" dirty="0">
              <a:latin typeface="Arial"/>
            </a:endParaRPr>
          </a:p>
        </p:txBody>
      </p:sp>
      <p:sp>
        <p:nvSpPr>
          <p:cNvPr id="2" name="Metin kutusu 1"/>
          <p:cNvSpPr txBox="1"/>
          <p:nvPr/>
        </p:nvSpPr>
        <p:spPr>
          <a:xfrm>
            <a:off x="1230312" y="3170236"/>
            <a:ext cx="8001000" cy="1754326"/>
          </a:xfrm>
          <a:prstGeom prst="rect">
            <a:avLst/>
          </a:prstGeom>
          <a:noFill/>
        </p:spPr>
        <p:txBody>
          <a:bodyPr wrap="square" rtlCol="0">
            <a:spAutoFit/>
          </a:bodyPr>
          <a:lstStyle/>
          <a:p>
            <a:r>
              <a:rPr lang="tr-TR" dirty="0" smtClean="0"/>
              <a:t>Metin YILDIRIM</a:t>
            </a:r>
          </a:p>
          <a:p>
            <a:r>
              <a:rPr lang="tr-TR" dirty="0" smtClean="0"/>
              <a:t>Burak DEMİR</a:t>
            </a:r>
          </a:p>
          <a:p>
            <a:r>
              <a:rPr lang="tr-TR" dirty="0" smtClean="0"/>
              <a:t>Burcu EBRİNÇ</a:t>
            </a:r>
          </a:p>
          <a:p>
            <a:r>
              <a:rPr lang="tr-TR" dirty="0" smtClean="0"/>
              <a:t>Büşra ARI</a:t>
            </a:r>
          </a:p>
          <a:p>
            <a:r>
              <a:rPr lang="tr-TR" dirty="0" err="1" smtClean="0"/>
              <a:t>Edagül</a:t>
            </a:r>
            <a:r>
              <a:rPr lang="tr-TR" dirty="0" smtClean="0"/>
              <a:t> YÜCEL</a:t>
            </a:r>
          </a:p>
          <a:p>
            <a:r>
              <a:rPr lang="tr-TR" dirty="0" smtClean="0"/>
              <a:t>Büşra DANIŞMAZ</a:t>
            </a:r>
            <a:endParaRPr lang="en-US" dirty="0"/>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extShape 1"/>
          <p:cNvSpPr txBox="1"/>
          <p:nvPr/>
        </p:nvSpPr>
        <p:spPr>
          <a:xfrm>
            <a:off x="274320" y="6217920"/>
            <a:ext cx="9692640" cy="1388520"/>
          </a:xfrm>
          <a:prstGeom prst="rect">
            <a:avLst/>
          </a:prstGeom>
          <a:noFill/>
          <a:ln>
            <a:noFill/>
          </a:ln>
        </p:spPr>
        <p:txBody>
          <a:bodyPr lIns="90000" tIns="45000" rIns="90000" bIns="45000"/>
          <a:lstStyle/>
          <a:p>
            <a:r>
              <a:rPr lang="en-US" sz="1800" b="0" strike="noStrike" spc="-1">
                <a:latin typeface="Arial"/>
              </a:rPr>
              <a:t>Rol ekleme ekranında Remote Desktop Servisini görüyorsunuz onu kurmayacağız; o bizim sistemimize Remote Desktop yazılımı ile erişilebilinmesini sağlıyor.  Biz Active Directory Domain Services (AD DS) rolüne tıklıyoruz. Bize yandaki ekran geliyor ve görünen özelliklerin yüklenmesi gerektiğini bildiriyor. Add Features diyerek, Next ile devam ediyoruz.</a:t>
            </a:r>
          </a:p>
        </p:txBody>
      </p:sp>
      <p:sp>
        <p:nvSpPr>
          <p:cNvPr id="67" name="TextShape 2"/>
          <p:cNvSpPr txBox="1"/>
          <p:nvPr/>
        </p:nvSpPr>
        <p:spPr>
          <a:xfrm>
            <a:off x="91440" y="110880"/>
            <a:ext cx="3074760" cy="346320"/>
          </a:xfrm>
          <a:prstGeom prst="rect">
            <a:avLst/>
          </a:prstGeom>
          <a:noFill/>
          <a:ln>
            <a:noFill/>
          </a:ln>
        </p:spPr>
        <p:txBody>
          <a:bodyPr lIns="90000" tIns="45000" rIns="90000" bIns="45000"/>
          <a:lstStyle/>
          <a:p>
            <a:r>
              <a:rPr lang="en-US" sz="1800" b="1" strike="noStrike" spc="-1">
                <a:latin typeface="Arial"/>
              </a:rPr>
              <a:t>Active Directory Kurulumu</a:t>
            </a:r>
            <a:endParaRPr lang="en-US" sz="1800" b="0" strike="noStrike" spc="-1">
              <a:latin typeface="Arial"/>
            </a:endParaRPr>
          </a:p>
        </p:txBody>
      </p:sp>
      <p:pic>
        <p:nvPicPr>
          <p:cNvPr id="68" name="Resim 67"/>
          <p:cNvPicPr/>
          <p:nvPr/>
        </p:nvPicPr>
        <p:blipFill>
          <a:blip r:embed="rId2"/>
          <a:stretch/>
        </p:blipFill>
        <p:spPr>
          <a:xfrm>
            <a:off x="275040" y="549360"/>
            <a:ext cx="9417600" cy="5484600"/>
          </a:xfrm>
          <a:prstGeom prst="rect">
            <a:avLst/>
          </a:prstGeom>
          <a:ln>
            <a:noFill/>
          </a:ln>
        </p:spPr>
      </p:pic>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Shape 1"/>
          <p:cNvSpPr txBox="1"/>
          <p:nvPr/>
        </p:nvSpPr>
        <p:spPr>
          <a:xfrm>
            <a:off x="274320" y="6217920"/>
            <a:ext cx="9312480" cy="1388520"/>
          </a:xfrm>
          <a:prstGeom prst="rect">
            <a:avLst/>
          </a:prstGeom>
          <a:noFill/>
          <a:ln>
            <a:noFill/>
          </a:ln>
        </p:spPr>
        <p:txBody>
          <a:bodyPr lIns="90000" tIns="45000" rIns="90000" bIns="45000"/>
          <a:lstStyle/>
          <a:p>
            <a:r>
              <a:rPr lang="en-US" sz="1800" b="0" strike="noStrike" spc="-1">
                <a:latin typeface="Arial"/>
              </a:rPr>
              <a:t>Özellik ekleme ekranında eklememiz gereken kurulumlar varsa ekleyebiliriz. Doğrudan next seçiyoruz. Önceki ekranda DHCP server ve DNS server kurmamız gerekirse kurulumu tekrarlamamız gerekebilir. DNS server için sistemi Statik ip olarak ayarlamamız gerekiyor.</a:t>
            </a:r>
          </a:p>
        </p:txBody>
      </p:sp>
      <p:sp>
        <p:nvSpPr>
          <p:cNvPr id="70" name="TextShape 2"/>
          <p:cNvSpPr txBox="1"/>
          <p:nvPr/>
        </p:nvSpPr>
        <p:spPr>
          <a:xfrm>
            <a:off x="91440" y="110880"/>
            <a:ext cx="3074760" cy="346320"/>
          </a:xfrm>
          <a:prstGeom prst="rect">
            <a:avLst/>
          </a:prstGeom>
          <a:noFill/>
          <a:ln>
            <a:noFill/>
          </a:ln>
        </p:spPr>
        <p:txBody>
          <a:bodyPr lIns="90000" tIns="45000" rIns="90000" bIns="45000"/>
          <a:lstStyle/>
          <a:p>
            <a:r>
              <a:rPr lang="en-US" sz="1800" b="1" strike="noStrike" spc="-1">
                <a:latin typeface="Arial"/>
              </a:rPr>
              <a:t>Active Directory Kurulumu</a:t>
            </a:r>
            <a:endParaRPr lang="en-US" sz="1800" b="0" strike="noStrike" spc="-1">
              <a:latin typeface="Arial"/>
            </a:endParaRPr>
          </a:p>
        </p:txBody>
      </p:sp>
      <p:pic>
        <p:nvPicPr>
          <p:cNvPr id="71" name="Resim 70"/>
          <p:cNvPicPr/>
          <p:nvPr/>
        </p:nvPicPr>
        <p:blipFill>
          <a:blip r:embed="rId2"/>
          <a:stretch/>
        </p:blipFill>
        <p:spPr>
          <a:xfrm>
            <a:off x="275400" y="549720"/>
            <a:ext cx="9416880" cy="5483880"/>
          </a:xfrm>
          <a:prstGeom prst="rect">
            <a:avLst/>
          </a:prstGeom>
          <a:ln>
            <a:noFill/>
          </a:ln>
        </p:spPr>
      </p:pic>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Shape 1"/>
          <p:cNvSpPr txBox="1"/>
          <p:nvPr/>
        </p:nvSpPr>
        <p:spPr>
          <a:xfrm>
            <a:off x="274320" y="6217920"/>
            <a:ext cx="9312480" cy="1388520"/>
          </a:xfrm>
          <a:prstGeom prst="rect">
            <a:avLst/>
          </a:prstGeom>
          <a:noFill/>
          <a:ln>
            <a:noFill/>
          </a:ln>
        </p:spPr>
        <p:txBody>
          <a:bodyPr lIns="90000" tIns="45000" rIns="90000" bIns="45000"/>
          <a:lstStyle/>
          <a:p>
            <a:r>
              <a:rPr lang="en-US" sz="1800" b="0" strike="noStrike" spc="-1">
                <a:latin typeface="Arial"/>
              </a:rPr>
              <a:t>AD DS ye doğrudan ileri dedik bilgilendirme yapıyordu. Gerekirse otomatik yeniden başlatı seçiyoruz ve install diyoruz.</a:t>
            </a:r>
          </a:p>
        </p:txBody>
      </p:sp>
      <p:sp>
        <p:nvSpPr>
          <p:cNvPr id="73" name="TextShape 2"/>
          <p:cNvSpPr txBox="1"/>
          <p:nvPr/>
        </p:nvSpPr>
        <p:spPr>
          <a:xfrm>
            <a:off x="91440" y="110880"/>
            <a:ext cx="3074760" cy="346320"/>
          </a:xfrm>
          <a:prstGeom prst="rect">
            <a:avLst/>
          </a:prstGeom>
          <a:noFill/>
          <a:ln>
            <a:noFill/>
          </a:ln>
        </p:spPr>
        <p:txBody>
          <a:bodyPr lIns="90000" tIns="45000" rIns="90000" bIns="45000"/>
          <a:lstStyle/>
          <a:p>
            <a:r>
              <a:rPr lang="en-US" sz="1800" b="1" strike="noStrike" spc="-1">
                <a:latin typeface="Arial"/>
              </a:rPr>
              <a:t>Active Directory Kurulumu</a:t>
            </a:r>
            <a:endParaRPr lang="en-US" sz="1800" b="0" strike="noStrike" spc="-1">
              <a:latin typeface="Arial"/>
            </a:endParaRPr>
          </a:p>
        </p:txBody>
      </p:sp>
      <p:pic>
        <p:nvPicPr>
          <p:cNvPr id="74" name="Resim 73"/>
          <p:cNvPicPr/>
          <p:nvPr/>
        </p:nvPicPr>
        <p:blipFill>
          <a:blip r:embed="rId2"/>
          <a:stretch/>
        </p:blipFill>
        <p:spPr>
          <a:xfrm>
            <a:off x="275760" y="550080"/>
            <a:ext cx="9416160" cy="5483160"/>
          </a:xfrm>
          <a:prstGeom prst="rect">
            <a:avLst/>
          </a:prstGeom>
          <a:ln>
            <a:noFill/>
          </a:ln>
        </p:spPr>
      </p:pic>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TextShape 1"/>
          <p:cNvSpPr txBox="1"/>
          <p:nvPr/>
        </p:nvSpPr>
        <p:spPr>
          <a:xfrm>
            <a:off x="274320" y="6217920"/>
            <a:ext cx="9312480" cy="1388520"/>
          </a:xfrm>
          <a:prstGeom prst="rect">
            <a:avLst/>
          </a:prstGeom>
          <a:noFill/>
          <a:ln>
            <a:noFill/>
          </a:ln>
        </p:spPr>
        <p:txBody>
          <a:bodyPr lIns="90000" tIns="45000" rIns="90000" bIns="45000"/>
          <a:lstStyle/>
          <a:p>
            <a:r>
              <a:rPr lang="en-US" sz="1800" b="0" strike="noStrike" spc="-1">
                <a:latin typeface="Arial"/>
              </a:rPr>
              <a:t>Kurulumdan sonra domain controller kurmamız gerekli bildirim ekranına gelen bildirime tıklayarak kuruluma geçiyoruz.</a:t>
            </a:r>
          </a:p>
        </p:txBody>
      </p:sp>
      <p:sp>
        <p:nvSpPr>
          <p:cNvPr id="76" name="TextShape 2"/>
          <p:cNvSpPr txBox="1"/>
          <p:nvPr/>
        </p:nvSpPr>
        <p:spPr>
          <a:xfrm>
            <a:off x="91440" y="110880"/>
            <a:ext cx="3074760" cy="346320"/>
          </a:xfrm>
          <a:prstGeom prst="rect">
            <a:avLst/>
          </a:prstGeom>
          <a:noFill/>
          <a:ln>
            <a:noFill/>
          </a:ln>
        </p:spPr>
        <p:txBody>
          <a:bodyPr lIns="90000" tIns="45000" rIns="90000" bIns="45000"/>
          <a:lstStyle/>
          <a:p>
            <a:r>
              <a:rPr lang="en-US" sz="1800" b="1" strike="noStrike" spc="-1">
                <a:latin typeface="Arial"/>
              </a:rPr>
              <a:t>Active Directory Kurulumu</a:t>
            </a:r>
            <a:endParaRPr lang="en-US" sz="1800" b="0" strike="noStrike" spc="-1">
              <a:latin typeface="Arial"/>
            </a:endParaRPr>
          </a:p>
        </p:txBody>
      </p:sp>
      <p:pic>
        <p:nvPicPr>
          <p:cNvPr id="77" name="Resim 76"/>
          <p:cNvPicPr/>
          <p:nvPr/>
        </p:nvPicPr>
        <p:blipFill>
          <a:blip r:embed="rId2"/>
          <a:stretch/>
        </p:blipFill>
        <p:spPr>
          <a:xfrm>
            <a:off x="276120" y="550800"/>
            <a:ext cx="8776440" cy="5027040"/>
          </a:xfrm>
          <a:prstGeom prst="rect">
            <a:avLst/>
          </a:prstGeom>
          <a:ln>
            <a:noFill/>
          </a:ln>
        </p:spPr>
      </p:pic>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TextShape 1"/>
          <p:cNvSpPr txBox="1"/>
          <p:nvPr/>
        </p:nvSpPr>
        <p:spPr>
          <a:xfrm>
            <a:off x="274320" y="6217920"/>
            <a:ext cx="9312480" cy="1388520"/>
          </a:xfrm>
          <a:prstGeom prst="rect">
            <a:avLst/>
          </a:prstGeom>
          <a:noFill/>
          <a:ln>
            <a:noFill/>
          </a:ln>
        </p:spPr>
        <p:txBody>
          <a:bodyPr lIns="90000" tIns="45000" rIns="90000" bIns="45000"/>
          <a:lstStyle/>
          <a:p>
            <a:r>
              <a:rPr lang="en-US" sz="1800" b="0" strike="noStrike" spc="-1">
                <a:latin typeface="Arial"/>
              </a:rPr>
              <a:t>Yeni orman ekleyi seçiyoruz. Buraya vereceğiniz isim iki kelimeden oluşur örneğin veri.local gibi arada nokta olur.  </a:t>
            </a:r>
          </a:p>
        </p:txBody>
      </p:sp>
      <p:sp>
        <p:nvSpPr>
          <p:cNvPr id="79" name="TextShape 2"/>
          <p:cNvSpPr txBox="1"/>
          <p:nvPr/>
        </p:nvSpPr>
        <p:spPr>
          <a:xfrm>
            <a:off x="91440" y="110880"/>
            <a:ext cx="3074760" cy="346320"/>
          </a:xfrm>
          <a:prstGeom prst="rect">
            <a:avLst/>
          </a:prstGeom>
          <a:noFill/>
          <a:ln>
            <a:noFill/>
          </a:ln>
        </p:spPr>
        <p:txBody>
          <a:bodyPr lIns="90000" tIns="45000" rIns="90000" bIns="45000"/>
          <a:lstStyle/>
          <a:p>
            <a:r>
              <a:rPr lang="en-US" sz="1800" b="1" strike="noStrike" spc="-1">
                <a:latin typeface="Arial"/>
              </a:rPr>
              <a:t>Active Directory Kurulumu</a:t>
            </a:r>
            <a:endParaRPr lang="en-US" sz="1800" b="0" strike="noStrike" spc="-1">
              <a:latin typeface="Arial"/>
            </a:endParaRPr>
          </a:p>
        </p:txBody>
      </p:sp>
      <p:pic>
        <p:nvPicPr>
          <p:cNvPr id="80" name="Resim 79"/>
          <p:cNvPicPr/>
          <p:nvPr/>
        </p:nvPicPr>
        <p:blipFill>
          <a:blip r:embed="rId2"/>
          <a:stretch/>
        </p:blipFill>
        <p:spPr>
          <a:xfrm>
            <a:off x="276480" y="551160"/>
            <a:ext cx="8776080" cy="5483880"/>
          </a:xfrm>
          <a:prstGeom prst="rect">
            <a:avLst/>
          </a:prstGeom>
          <a:ln>
            <a:noFill/>
          </a:ln>
        </p:spPr>
      </p:pic>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TextShape 1"/>
          <p:cNvSpPr txBox="1"/>
          <p:nvPr/>
        </p:nvSpPr>
        <p:spPr>
          <a:xfrm>
            <a:off x="274320" y="6217920"/>
            <a:ext cx="9312480" cy="1388520"/>
          </a:xfrm>
          <a:prstGeom prst="rect">
            <a:avLst/>
          </a:prstGeom>
          <a:noFill/>
          <a:ln>
            <a:noFill/>
          </a:ln>
        </p:spPr>
        <p:txBody>
          <a:bodyPr lIns="90000" tIns="45000" rIns="90000" bIns="45000"/>
          <a:lstStyle/>
          <a:p>
            <a:r>
              <a:rPr lang="en-US" sz="1800" b="0" strike="noStrike" spc="-1">
                <a:latin typeface="Arial"/>
              </a:rPr>
              <a:t>Burada server desteğimizi belirtiyoruz aynen kalabilir. Her hangi bir kazalı durumda kurtarma modu için şifre belirtiyoruz. İleri seçiyoruz.</a:t>
            </a:r>
          </a:p>
        </p:txBody>
      </p:sp>
      <p:sp>
        <p:nvSpPr>
          <p:cNvPr id="82" name="TextShape 2"/>
          <p:cNvSpPr txBox="1"/>
          <p:nvPr/>
        </p:nvSpPr>
        <p:spPr>
          <a:xfrm>
            <a:off x="91440" y="110880"/>
            <a:ext cx="3074760" cy="346320"/>
          </a:xfrm>
          <a:prstGeom prst="rect">
            <a:avLst/>
          </a:prstGeom>
          <a:noFill/>
          <a:ln>
            <a:noFill/>
          </a:ln>
        </p:spPr>
        <p:txBody>
          <a:bodyPr lIns="90000" tIns="45000" rIns="90000" bIns="45000"/>
          <a:lstStyle/>
          <a:p>
            <a:r>
              <a:rPr lang="en-US" sz="1800" b="1" strike="noStrike" spc="-1">
                <a:latin typeface="Arial"/>
              </a:rPr>
              <a:t>Active Directory Kurulumu</a:t>
            </a:r>
            <a:endParaRPr lang="en-US" sz="1800" b="0" strike="noStrike" spc="-1">
              <a:latin typeface="Arial"/>
            </a:endParaRPr>
          </a:p>
        </p:txBody>
      </p:sp>
      <p:pic>
        <p:nvPicPr>
          <p:cNvPr id="83" name="Resim 82"/>
          <p:cNvPicPr/>
          <p:nvPr/>
        </p:nvPicPr>
        <p:blipFill>
          <a:blip r:embed="rId2"/>
          <a:stretch/>
        </p:blipFill>
        <p:spPr>
          <a:xfrm>
            <a:off x="276840" y="551520"/>
            <a:ext cx="8775360" cy="5483160"/>
          </a:xfrm>
          <a:prstGeom prst="rect">
            <a:avLst/>
          </a:prstGeom>
          <a:ln>
            <a:noFill/>
          </a:ln>
        </p:spPr>
      </p:pic>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Shape 1"/>
          <p:cNvSpPr txBox="1"/>
          <p:nvPr/>
        </p:nvSpPr>
        <p:spPr>
          <a:xfrm>
            <a:off x="274320" y="6217920"/>
            <a:ext cx="9312480" cy="1388520"/>
          </a:xfrm>
          <a:prstGeom prst="rect">
            <a:avLst/>
          </a:prstGeom>
          <a:noFill/>
          <a:ln>
            <a:noFill/>
          </a:ln>
        </p:spPr>
        <p:txBody>
          <a:bodyPr lIns="90000" tIns="45000" rIns="90000" bIns="45000"/>
          <a:lstStyle/>
          <a:p>
            <a:r>
              <a:rPr lang="en-US" sz="1800" b="0" strike="noStrike" spc="-1">
                <a:latin typeface="Arial"/>
              </a:rPr>
              <a:t>Ağda bizim kullanıcağımız isimde biri varmı diye baktı varsa değiştireceğiz yoksa devam.</a:t>
            </a:r>
          </a:p>
        </p:txBody>
      </p:sp>
      <p:sp>
        <p:nvSpPr>
          <p:cNvPr id="85" name="TextShape 2"/>
          <p:cNvSpPr txBox="1"/>
          <p:nvPr/>
        </p:nvSpPr>
        <p:spPr>
          <a:xfrm>
            <a:off x="91440" y="110880"/>
            <a:ext cx="3074760" cy="346320"/>
          </a:xfrm>
          <a:prstGeom prst="rect">
            <a:avLst/>
          </a:prstGeom>
          <a:noFill/>
          <a:ln>
            <a:noFill/>
          </a:ln>
        </p:spPr>
        <p:txBody>
          <a:bodyPr lIns="90000" tIns="45000" rIns="90000" bIns="45000"/>
          <a:lstStyle/>
          <a:p>
            <a:r>
              <a:rPr lang="en-US" sz="1800" b="1" strike="noStrike" spc="-1">
                <a:latin typeface="Arial"/>
              </a:rPr>
              <a:t>Active Directory Kurulumu</a:t>
            </a:r>
            <a:endParaRPr lang="en-US" sz="1800" b="0" strike="noStrike" spc="-1">
              <a:latin typeface="Arial"/>
            </a:endParaRPr>
          </a:p>
        </p:txBody>
      </p:sp>
      <p:pic>
        <p:nvPicPr>
          <p:cNvPr id="86" name="Resim 85"/>
          <p:cNvPicPr/>
          <p:nvPr/>
        </p:nvPicPr>
        <p:blipFill>
          <a:blip r:embed="rId2"/>
          <a:stretch/>
        </p:blipFill>
        <p:spPr>
          <a:xfrm>
            <a:off x="277560" y="552240"/>
            <a:ext cx="8773560" cy="5481720"/>
          </a:xfrm>
          <a:prstGeom prst="rect">
            <a:avLst/>
          </a:prstGeom>
          <a:ln>
            <a:noFill/>
          </a:ln>
        </p:spPr>
      </p:pic>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Shape 1"/>
          <p:cNvSpPr txBox="1"/>
          <p:nvPr/>
        </p:nvSpPr>
        <p:spPr>
          <a:xfrm>
            <a:off x="274320" y="6217920"/>
            <a:ext cx="9312480" cy="1388520"/>
          </a:xfrm>
          <a:prstGeom prst="rect">
            <a:avLst/>
          </a:prstGeom>
          <a:noFill/>
          <a:ln>
            <a:noFill/>
          </a:ln>
        </p:spPr>
        <p:txBody>
          <a:bodyPr lIns="90000" tIns="45000" rIns="90000" bIns="45000"/>
          <a:lstStyle/>
          <a:p>
            <a:r>
              <a:rPr lang="en-US" sz="1800" b="0" strike="noStrike" spc="-1">
                <a:latin typeface="Arial"/>
              </a:rPr>
              <a:t>İleri tıklıyoruz. Sonra yine ileri. Kurulum ekranı gelecek install seçiyoruz. 1-2 dakika kurulum sonrası bilgiayar yeniden başltılıyor. Kurulum sonrası active directory açmak için başlat çalıştır ekranına dsa.msc yazıyoruz. Bize active directory yönetim ekranı açılıyor.</a:t>
            </a:r>
          </a:p>
        </p:txBody>
      </p:sp>
      <p:sp>
        <p:nvSpPr>
          <p:cNvPr id="88" name="TextShape 2"/>
          <p:cNvSpPr txBox="1"/>
          <p:nvPr/>
        </p:nvSpPr>
        <p:spPr>
          <a:xfrm>
            <a:off x="91440" y="110880"/>
            <a:ext cx="3074760" cy="346320"/>
          </a:xfrm>
          <a:prstGeom prst="rect">
            <a:avLst/>
          </a:prstGeom>
          <a:noFill/>
          <a:ln>
            <a:noFill/>
          </a:ln>
        </p:spPr>
        <p:txBody>
          <a:bodyPr lIns="90000" tIns="45000" rIns="90000" bIns="45000"/>
          <a:lstStyle/>
          <a:p>
            <a:r>
              <a:rPr lang="en-US" sz="1800" b="1" strike="noStrike" spc="-1">
                <a:latin typeface="Arial"/>
              </a:rPr>
              <a:t>Active Directory Kurulumu</a:t>
            </a:r>
            <a:endParaRPr lang="en-US" sz="1800" b="0" strike="noStrike" spc="-1">
              <a:latin typeface="Arial"/>
            </a:endParaRPr>
          </a:p>
        </p:txBody>
      </p:sp>
      <p:pic>
        <p:nvPicPr>
          <p:cNvPr id="89" name="Resim 88"/>
          <p:cNvPicPr/>
          <p:nvPr/>
        </p:nvPicPr>
        <p:blipFill>
          <a:blip r:embed="rId2"/>
          <a:stretch/>
        </p:blipFill>
        <p:spPr>
          <a:xfrm>
            <a:off x="277920" y="552600"/>
            <a:ext cx="8772480" cy="5481000"/>
          </a:xfrm>
          <a:prstGeom prst="rect">
            <a:avLst/>
          </a:prstGeom>
          <a:ln>
            <a:noFill/>
          </a:ln>
        </p:spPr>
      </p:pic>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TextShape 1"/>
          <p:cNvSpPr txBox="1"/>
          <p:nvPr/>
        </p:nvSpPr>
        <p:spPr>
          <a:xfrm>
            <a:off x="274320" y="6217920"/>
            <a:ext cx="9312480" cy="1388520"/>
          </a:xfrm>
          <a:prstGeom prst="rect">
            <a:avLst/>
          </a:prstGeom>
          <a:noFill/>
          <a:ln>
            <a:noFill/>
          </a:ln>
        </p:spPr>
        <p:txBody>
          <a:bodyPr lIns="90000" tIns="45000" rIns="90000" bIns="45000"/>
          <a:lstStyle/>
          <a:p>
            <a:r>
              <a:rPr lang="en-US" sz="1800" b="0" strike="noStrike" spc="-1">
                <a:latin typeface="Arial"/>
              </a:rPr>
              <a:t>Ali veli adında kullanıcı ekliyoruz veri.local altında üstte yeni kullanıcı simgesine tıklayarak. Kullanıcın giriş isimini deney1 olarak verdik. Sonra şifre isteyecek belirterek kayıt ediyoruz.</a:t>
            </a:r>
          </a:p>
        </p:txBody>
      </p:sp>
      <p:sp>
        <p:nvSpPr>
          <p:cNvPr id="91" name="TextShape 2"/>
          <p:cNvSpPr txBox="1"/>
          <p:nvPr/>
        </p:nvSpPr>
        <p:spPr>
          <a:xfrm>
            <a:off x="91440" y="110880"/>
            <a:ext cx="3074760" cy="346320"/>
          </a:xfrm>
          <a:prstGeom prst="rect">
            <a:avLst/>
          </a:prstGeom>
          <a:noFill/>
          <a:ln>
            <a:noFill/>
          </a:ln>
        </p:spPr>
        <p:txBody>
          <a:bodyPr lIns="90000" tIns="45000" rIns="90000" bIns="45000"/>
          <a:lstStyle/>
          <a:p>
            <a:r>
              <a:rPr lang="en-US" sz="1800" b="1" strike="noStrike" spc="-1">
                <a:latin typeface="Arial"/>
              </a:rPr>
              <a:t>Active Directory Kurulumu</a:t>
            </a:r>
            <a:endParaRPr lang="en-US" sz="1800" b="0" strike="noStrike" spc="-1">
              <a:latin typeface="Arial"/>
            </a:endParaRPr>
          </a:p>
        </p:txBody>
      </p:sp>
      <p:pic>
        <p:nvPicPr>
          <p:cNvPr id="92" name="Resim 91"/>
          <p:cNvPicPr/>
          <p:nvPr/>
        </p:nvPicPr>
        <p:blipFill>
          <a:blip r:embed="rId2"/>
          <a:stretch/>
        </p:blipFill>
        <p:spPr>
          <a:xfrm>
            <a:off x="278280" y="552960"/>
            <a:ext cx="8771760" cy="5480280"/>
          </a:xfrm>
          <a:prstGeom prst="rect">
            <a:avLst/>
          </a:prstGeom>
          <a:ln>
            <a:noFill/>
          </a:ln>
        </p:spPr>
      </p:pic>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TextShape 1"/>
          <p:cNvSpPr txBox="1"/>
          <p:nvPr/>
        </p:nvSpPr>
        <p:spPr>
          <a:xfrm>
            <a:off x="274320" y="6217920"/>
            <a:ext cx="9312480" cy="1388520"/>
          </a:xfrm>
          <a:prstGeom prst="rect">
            <a:avLst/>
          </a:prstGeom>
          <a:noFill/>
          <a:ln>
            <a:noFill/>
          </a:ln>
        </p:spPr>
        <p:txBody>
          <a:bodyPr lIns="90000" tIns="45000" rIns="90000" bIns="45000"/>
          <a:lstStyle/>
          <a:p>
            <a:r>
              <a:rPr lang="en-US" sz="1800" b="0" strike="noStrike" spc="-1" dirty="0" err="1">
                <a:latin typeface="Arial"/>
              </a:rPr>
              <a:t>Kullanıcı</a:t>
            </a:r>
            <a:r>
              <a:rPr lang="en-US" sz="1800" b="0" strike="noStrike" spc="-1" dirty="0">
                <a:latin typeface="Arial"/>
              </a:rPr>
              <a:t> </a:t>
            </a:r>
            <a:r>
              <a:rPr lang="en-US" sz="1800" b="0" strike="noStrike" spc="-1" dirty="0" err="1">
                <a:latin typeface="Arial"/>
              </a:rPr>
              <a:t>şifre</a:t>
            </a:r>
            <a:r>
              <a:rPr lang="en-US" sz="1800" b="0" strike="noStrike" spc="-1" dirty="0">
                <a:latin typeface="Arial"/>
              </a:rPr>
              <a:t> </a:t>
            </a:r>
            <a:r>
              <a:rPr lang="en-US" sz="1800" b="0" strike="noStrike" spc="-1" dirty="0" err="1">
                <a:latin typeface="Arial"/>
              </a:rPr>
              <a:t>değiştirmesini</a:t>
            </a:r>
            <a:r>
              <a:rPr lang="en-US" sz="1800" b="0" strike="noStrike" spc="-1" dirty="0">
                <a:latin typeface="Arial"/>
              </a:rPr>
              <a:t> </a:t>
            </a:r>
            <a:r>
              <a:rPr lang="en-US" sz="1800" b="0" strike="noStrike" spc="-1" dirty="0" err="1">
                <a:latin typeface="Arial"/>
              </a:rPr>
              <a:t>engelledik</a:t>
            </a:r>
            <a:r>
              <a:rPr lang="en-US" sz="1800" b="0" strike="noStrike" spc="-1" dirty="0">
                <a:latin typeface="Arial"/>
              </a:rPr>
              <a:t> </a:t>
            </a:r>
            <a:r>
              <a:rPr lang="en-US" sz="1800" b="0" strike="noStrike" spc="-1" dirty="0" err="1">
                <a:latin typeface="Arial"/>
              </a:rPr>
              <a:t>ve</a:t>
            </a:r>
            <a:r>
              <a:rPr lang="en-US" sz="1800" b="0" strike="noStrike" spc="-1" dirty="0">
                <a:latin typeface="Arial"/>
              </a:rPr>
              <a:t> </a:t>
            </a:r>
            <a:r>
              <a:rPr lang="en-US" sz="1800" b="0" strike="noStrike" spc="-1" dirty="0" err="1">
                <a:latin typeface="Arial"/>
              </a:rPr>
              <a:t>şifresinin</a:t>
            </a:r>
            <a:r>
              <a:rPr lang="en-US" sz="1800" b="0" strike="noStrike" spc="-1" dirty="0">
                <a:latin typeface="Arial"/>
              </a:rPr>
              <a:t> </a:t>
            </a:r>
            <a:r>
              <a:rPr lang="en-US" sz="1800" b="0" strike="noStrike" spc="-1" dirty="0" err="1">
                <a:latin typeface="Arial"/>
              </a:rPr>
              <a:t>kalıcı</a:t>
            </a:r>
            <a:r>
              <a:rPr lang="en-US" sz="1800" b="0" strike="noStrike" spc="-1" dirty="0">
                <a:latin typeface="Arial"/>
              </a:rPr>
              <a:t> </a:t>
            </a:r>
            <a:r>
              <a:rPr lang="en-US" sz="1800" b="0" strike="noStrike" spc="-1" dirty="0" err="1">
                <a:latin typeface="Arial"/>
              </a:rPr>
              <a:t>olmasını</a:t>
            </a:r>
            <a:r>
              <a:rPr lang="en-US" sz="1800" b="0" strike="noStrike" spc="-1" dirty="0">
                <a:latin typeface="Arial"/>
              </a:rPr>
              <a:t> </a:t>
            </a:r>
            <a:r>
              <a:rPr lang="en-US" sz="1800" b="0" strike="noStrike" spc="-1" dirty="0" err="1">
                <a:latin typeface="Arial"/>
              </a:rPr>
              <a:t>sağladık</a:t>
            </a:r>
            <a:r>
              <a:rPr lang="en-US" sz="1800" b="0" strike="noStrike" spc="-1" dirty="0">
                <a:latin typeface="Arial"/>
              </a:rPr>
              <a:t>. Bu </a:t>
            </a:r>
            <a:r>
              <a:rPr lang="en-US" sz="1800" b="0" strike="noStrike" spc="-1" dirty="0" err="1">
                <a:latin typeface="Arial"/>
              </a:rPr>
              <a:t>bilgileri</a:t>
            </a:r>
            <a:r>
              <a:rPr lang="en-US" sz="1800" b="0" strike="noStrike" spc="-1" dirty="0">
                <a:latin typeface="Arial"/>
              </a:rPr>
              <a:t> </a:t>
            </a:r>
            <a:r>
              <a:rPr lang="en-US" sz="1800" b="0" strike="noStrike" spc="-1" dirty="0" err="1">
                <a:latin typeface="Arial"/>
              </a:rPr>
              <a:t>kullanarak</a:t>
            </a:r>
            <a:r>
              <a:rPr lang="en-US" sz="1800" b="0" strike="noStrike" spc="-1" dirty="0">
                <a:latin typeface="Arial"/>
              </a:rPr>
              <a:t> her </a:t>
            </a:r>
            <a:r>
              <a:rPr lang="en-US" sz="1800" b="0" strike="noStrike" spc="-1" dirty="0" err="1">
                <a:latin typeface="Arial"/>
              </a:rPr>
              <a:t>hangi</a:t>
            </a:r>
            <a:r>
              <a:rPr lang="en-US" sz="1800" b="0" strike="noStrike" spc="-1" dirty="0">
                <a:latin typeface="Arial"/>
              </a:rPr>
              <a:t> Windows </a:t>
            </a:r>
            <a:r>
              <a:rPr lang="en-US" sz="1800" b="0" strike="noStrike" spc="-1" dirty="0" err="1">
                <a:latin typeface="Arial"/>
              </a:rPr>
              <a:t>bilgisayarın</a:t>
            </a:r>
            <a:r>
              <a:rPr lang="en-US" sz="1800" b="0" strike="noStrike" spc="-1" dirty="0">
                <a:latin typeface="Arial"/>
              </a:rPr>
              <a:t> workgroup </a:t>
            </a:r>
            <a:r>
              <a:rPr lang="en-US" sz="1800" b="0" strike="noStrike" spc="-1" dirty="0" err="1">
                <a:latin typeface="Arial"/>
              </a:rPr>
              <a:t>kısmını</a:t>
            </a:r>
            <a:r>
              <a:rPr lang="en-US" sz="1800" b="0" strike="noStrike" spc="-1" dirty="0">
                <a:latin typeface="Arial"/>
              </a:rPr>
              <a:t> </a:t>
            </a:r>
            <a:r>
              <a:rPr lang="en-US" sz="1800" b="0" strike="noStrike" spc="-1" dirty="0" err="1">
                <a:latin typeface="Arial"/>
              </a:rPr>
              <a:t>domaine</a:t>
            </a:r>
            <a:r>
              <a:rPr lang="en-US" sz="1800" b="0" strike="noStrike" spc="-1" dirty="0">
                <a:latin typeface="Arial"/>
              </a:rPr>
              <a:t> </a:t>
            </a:r>
            <a:r>
              <a:rPr lang="en-US" sz="1800" b="0" strike="noStrike" spc="-1" dirty="0" err="1">
                <a:latin typeface="Arial"/>
              </a:rPr>
              <a:t>çevirerek</a:t>
            </a:r>
            <a:r>
              <a:rPr lang="en-US" sz="1800" b="0" strike="noStrike" spc="-1" dirty="0">
                <a:latin typeface="Arial"/>
              </a:rPr>
              <a:t> </a:t>
            </a:r>
            <a:r>
              <a:rPr lang="en-US" sz="1800" b="0" strike="noStrike" spc="-1" dirty="0" err="1">
                <a:latin typeface="Arial"/>
              </a:rPr>
              <a:t>vesunucu</a:t>
            </a:r>
            <a:r>
              <a:rPr lang="en-US" sz="1800" b="0" strike="noStrike" spc="-1" dirty="0">
                <a:latin typeface="Arial"/>
              </a:rPr>
              <a:t> </a:t>
            </a:r>
            <a:r>
              <a:rPr lang="en-US" sz="1800" b="0" strike="noStrike" spc="-1" dirty="0" err="1">
                <a:latin typeface="Arial"/>
              </a:rPr>
              <a:t>dediğimizde</a:t>
            </a:r>
            <a:r>
              <a:rPr lang="en-US" sz="1800" b="0" strike="noStrike" spc="-1" dirty="0">
                <a:latin typeface="Arial"/>
              </a:rPr>
              <a:t> </a:t>
            </a:r>
            <a:r>
              <a:rPr lang="en-US" sz="1800" b="0" strike="noStrike" spc="-1" dirty="0" err="1">
                <a:latin typeface="Arial"/>
              </a:rPr>
              <a:t>kullanıcı</a:t>
            </a:r>
            <a:r>
              <a:rPr lang="en-US" sz="1800" b="0" strike="noStrike" spc="-1" dirty="0">
                <a:latin typeface="Arial"/>
              </a:rPr>
              <a:t> </a:t>
            </a:r>
            <a:r>
              <a:rPr lang="en-US" sz="1800" b="0" strike="noStrike" spc="-1" dirty="0" err="1">
                <a:latin typeface="Arial"/>
              </a:rPr>
              <a:t>şifresi</a:t>
            </a:r>
            <a:r>
              <a:rPr lang="en-US" sz="1800" b="0" strike="noStrike" spc="-1" dirty="0">
                <a:latin typeface="Arial"/>
              </a:rPr>
              <a:t> </a:t>
            </a:r>
            <a:r>
              <a:rPr lang="en-US" sz="1800" b="0" strike="noStrike" spc="-1" dirty="0" err="1">
                <a:latin typeface="Arial"/>
              </a:rPr>
              <a:t>ve</a:t>
            </a:r>
            <a:r>
              <a:rPr lang="en-US" sz="1800" b="0" strike="noStrike" spc="-1" dirty="0">
                <a:latin typeface="Arial"/>
              </a:rPr>
              <a:t> </a:t>
            </a:r>
            <a:r>
              <a:rPr lang="en-US" sz="1800" b="0" strike="noStrike" spc="-1" dirty="0" err="1">
                <a:latin typeface="Arial"/>
              </a:rPr>
              <a:t>ismiyle</a:t>
            </a:r>
            <a:r>
              <a:rPr lang="en-US" sz="1800" b="0" strike="noStrike" spc="-1" dirty="0">
                <a:latin typeface="Arial"/>
              </a:rPr>
              <a:t> </a:t>
            </a:r>
            <a:r>
              <a:rPr lang="en-US" sz="1800" b="0" strike="noStrike" spc="-1" dirty="0" smtClean="0">
                <a:latin typeface="Arial"/>
              </a:rPr>
              <a:t>o </a:t>
            </a:r>
            <a:r>
              <a:rPr lang="en-US" sz="1800" b="0" strike="noStrike" spc="-1" dirty="0" err="1">
                <a:latin typeface="Arial"/>
              </a:rPr>
              <a:t>bilgisayarı</a:t>
            </a:r>
            <a:r>
              <a:rPr lang="en-US" sz="1800" b="0" strike="noStrike" spc="-1" dirty="0">
                <a:latin typeface="Arial"/>
              </a:rPr>
              <a:t> </a:t>
            </a:r>
            <a:r>
              <a:rPr lang="en-US" sz="1800" b="0" strike="noStrike" spc="-1" dirty="0" err="1">
                <a:latin typeface="Arial"/>
              </a:rPr>
              <a:t>bu</a:t>
            </a:r>
            <a:r>
              <a:rPr lang="en-US" sz="1800" b="0" strike="noStrike" spc="-1" dirty="0">
                <a:latin typeface="Arial"/>
              </a:rPr>
              <a:t> </a:t>
            </a:r>
            <a:r>
              <a:rPr lang="en-US" sz="1800" b="0" strike="noStrike" spc="-1" dirty="0" err="1">
                <a:latin typeface="Arial"/>
              </a:rPr>
              <a:t>sunucunun</a:t>
            </a:r>
            <a:r>
              <a:rPr lang="en-US" sz="1800" b="0" strike="noStrike" spc="-1" dirty="0">
                <a:latin typeface="Arial"/>
              </a:rPr>
              <a:t> </a:t>
            </a:r>
            <a:r>
              <a:rPr lang="en-US" sz="1800" b="0" strike="noStrike" spc="-1" dirty="0" err="1">
                <a:latin typeface="Arial"/>
              </a:rPr>
              <a:t>altına</a:t>
            </a:r>
            <a:r>
              <a:rPr lang="en-US" sz="1800" b="0" strike="noStrike" spc="-1" dirty="0">
                <a:latin typeface="Arial"/>
              </a:rPr>
              <a:t> </a:t>
            </a:r>
            <a:r>
              <a:rPr lang="en-US" sz="1800" b="0" strike="noStrike" spc="-1" dirty="0" err="1">
                <a:latin typeface="Arial"/>
              </a:rPr>
              <a:t>bağlıyabiliriz</a:t>
            </a:r>
            <a:r>
              <a:rPr lang="en-US" sz="1800" b="0" strike="noStrike" spc="-1" dirty="0">
                <a:latin typeface="Arial"/>
              </a:rPr>
              <a:t>.</a:t>
            </a:r>
          </a:p>
        </p:txBody>
      </p:sp>
      <p:sp>
        <p:nvSpPr>
          <p:cNvPr id="94" name="TextShape 2"/>
          <p:cNvSpPr txBox="1"/>
          <p:nvPr/>
        </p:nvSpPr>
        <p:spPr>
          <a:xfrm>
            <a:off x="91440" y="110880"/>
            <a:ext cx="3074760" cy="346320"/>
          </a:xfrm>
          <a:prstGeom prst="rect">
            <a:avLst/>
          </a:prstGeom>
          <a:noFill/>
          <a:ln>
            <a:noFill/>
          </a:ln>
        </p:spPr>
        <p:txBody>
          <a:bodyPr lIns="90000" tIns="45000" rIns="90000" bIns="45000"/>
          <a:lstStyle/>
          <a:p>
            <a:r>
              <a:rPr lang="en-US" sz="1800" b="1" strike="noStrike" spc="-1">
                <a:latin typeface="Arial"/>
              </a:rPr>
              <a:t>Active Directory Kurulumu</a:t>
            </a:r>
            <a:endParaRPr lang="en-US" sz="1800" b="0" strike="noStrike" spc="-1">
              <a:latin typeface="Arial"/>
            </a:endParaRPr>
          </a:p>
        </p:txBody>
      </p:sp>
      <p:pic>
        <p:nvPicPr>
          <p:cNvPr id="95" name="Resim 94"/>
          <p:cNvPicPr/>
          <p:nvPr/>
        </p:nvPicPr>
        <p:blipFill>
          <a:blip r:embed="rId2"/>
          <a:stretch/>
        </p:blipFill>
        <p:spPr>
          <a:xfrm>
            <a:off x="279000" y="553320"/>
            <a:ext cx="8770320" cy="5479560"/>
          </a:xfrm>
          <a:prstGeom prst="rect">
            <a:avLst/>
          </a:prstGeom>
          <a:ln>
            <a:noFill/>
          </a:ln>
        </p:spPr>
      </p:pic>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Shape 1"/>
          <p:cNvSpPr txBox="1"/>
          <p:nvPr/>
        </p:nvSpPr>
        <p:spPr>
          <a:xfrm>
            <a:off x="197280" y="5835240"/>
            <a:ext cx="9312480" cy="1388520"/>
          </a:xfrm>
          <a:prstGeom prst="rect">
            <a:avLst/>
          </a:prstGeom>
          <a:noFill/>
          <a:ln>
            <a:noFill/>
          </a:ln>
        </p:spPr>
        <p:txBody>
          <a:bodyPr lIns="90000" tIns="45000" rIns="90000" bIns="45000"/>
          <a:lstStyle/>
          <a:p>
            <a:r>
              <a:rPr lang="en-US" sz="1800" b="0" strike="noStrike" spc="-1">
                <a:latin typeface="Arial"/>
              </a:rPr>
              <a:t>İlk olarak ip adresi tanımlaması yapacağız. Sunucumuzun statik ip adresine sahip olması gerekmekte. Bunun için ağ ayarlarını aşağıdan sağ tıklayarak açıyoruz. Open Network and Sharing Center açıyoruz.</a:t>
            </a:r>
          </a:p>
        </p:txBody>
      </p:sp>
      <p:sp>
        <p:nvSpPr>
          <p:cNvPr id="43" name="TextShape 2"/>
          <p:cNvSpPr txBox="1"/>
          <p:nvPr/>
        </p:nvSpPr>
        <p:spPr>
          <a:xfrm>
            <a:off x="91440" y="110880"/>
            <a:ext cx="3074760" cy="346320"/>
          </a:xfrm>
          <a:prstGeom prst="rect">
            <a:avLst/>
          </a:prstGeom>
          <a:noFill/>
          <a:ln>
            <a:noFill/>
          </a:ln>
        </p:spPr>
        <p:txBody>
          <a:bodyPr lIns="90000" tIns="45000" rIns="90000" bIns="45000"/>
          <a:lstStyle/>
          <a:p>
            <a:r>
              <a:rPr lang="en-US" sz="1800" b="1" strike="noStrike" spc="-1">
                <a:latin typeface="Arial"/>
              </a:rPr>
              <a:t>Active Directory Kurulumu</a:t>
            </a:r>
            <a:endParaRPr lang="en-US" sz="1800" b="0" strike="noStrike" spc="-1">
              <a:latin typeface="Arial"/>
            </a:endParaRPr>
          </a:p>
        </p:txBody>
      </p:sp>
      <p:pic>
        <p:nvPicPr>
          <p:cNvPr id="44" name="Resim 43"/>
          <p:cNvPicPr/>
          <p:nvPr/>
        </p:nvPicPr>
        <p:blipFill>
          <a:blip r:embed="rId2"/>
          <a:stretch/>
        </p:blipFill>
        <p:spPr>
          <a:xfrm>
            <a:off x="183240" y="531720"/>
            <a:ext cx="9300600" cy="5228640"/>
          </a:xfrm>
          <a:prstGeom prst="rect">
            <a:avLst/>
          </a:prstGeom>
          <a:ln>
            <a:noFill/>
          </a:ln>
        </p:spPr>
      </p:pic>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TextShape 1"/>
          <p:cNvSpPr txBox="1"/>
          <p:nvPr/>
        </p:nvSpPr>
        <p:spPr>
          <a:xfrm>
            <a:off x="274320" y="6217920"/>
            <a:ext cx="9312480" cy="1388520"/>
          </a:xfrm>
          <a:prstGeom prst="rect">
            <a:avLst/>
          </a:prstGeom>
          <a:noFill/>
          <a:ln>
            <a:noFill/>
          </a:ln>
        </p:spPr>
        <p:txBody>
          <a:bodyPr lIns="90000" tIns="45000" rIns="90000" bIns="45000"/>
          <a:lstStyle/>
          <a:p>
            <a:r>
              <a:rPr lang="tr-TR" sz="1800" b="0" strike="noStrike" spc="-1" dirty="0" smtClean="0">
                <a:latin typeface="Arial"/>
              </a:rPr>
              <a:t>Kullanıcıya sağ tıklayıp </a:t>
            </a:r>
            <a:r>
              <a:rPr lang="tr-TR" sz="1800" b="0" strike="noStrike" spc="-1" dirty="0" err="1" smtClean="0">
                <a:latin typeface="Arial"/>
              </a:rPr>
              <a:t>properties</a:t>
            </a:r>
            <a:r>
              <a:rPr lang="tr-TR" sz="1800" b="0" strike="noStrike" spc="-1" dirty="0" smtClean="0">
                <a:latin typeface="Arial"/>
              </a:rPr>
              <a:t> ayarlarında birçok ayarı yapabiliriz. </a:t>
            </a:r>
            <a:r>
              <a:rPr lang="tr-TR" sz="1800" b="0" strike="noStrike" spc="-1" dirty="0" err="1" smtClean="0">
                <a:latin typeface="Arial"/>
              </a:rPr>
              <a:t>Account</a:t>
            </a:r>
            <a:r>
              <a:rPr lang="tr-TR" sz="1800" b="0" strike="noStrike" spc="-1" dirty="0" smtClean="0">
                <a:latin typeface="Arial"/>
              </a:rPr>
              <a:t> altından logon </a:t>
            </a:r>
            <a:r>
              <a:rPr lang="tr-TR" sz="1800" b="0" strike="noStrike" spc="-1" dirty="0" err="1" smtClean="0">
                <a:latin typeface="Arial"/>
              </a:rPr>
              <a:t>hours</a:t>
            </a:r>
            <a:r>
              <a:rPr lang="tr-TR" sz="1800" b="0" strike="noStrike" spc="-1" dirty="0" smtClean="0">
                <a:latin typeface="Arial"/>
              </a:rPr>
              <a:t> u seçerek kullanıcının giriş yapabileceği saatleri belirtebiliriz.</a:t>
            </a:r>
            <a:endParaRPr lang="en-US" sz="1800" b="0" strike="noStrike" spc="-1" dirty="0">
              <a:latin typeface="Arial"/>
            </a:endParaRPr>
          </a:p>
        </p:txBody>
      </p:sp>
      <p:sp>
        <p:nvSpPr>
          <p:cNvPr id="94" name="TextShape 2"/>
          <p:cNvSpPr txBox="1"/>
          <p:nvPr/>
        </p:nvSpPr>
        <p:spPr>
          <a:xfrm>
            <a:off x="91440" y="110880"/>
            <a:ext cx="3074760" cy="346320"/>
          </a:xfrm>
          <a:prstGeom prst="rect">
            <a:avLst/>
          </a:prstGeom>
          <a:noFill/>
          <a:ln>
            <a:noFill/>
          </a:ln>
        </p:spPr>
        <p:txBody>
          <a:bodyPr lIns="90000" tIns="45000" rIns="90000" bIns="45000"/>
          <a:lstStyle/>
          <a:p>
            <a:r>
              <a:rPr lang="en-US" sz="1800" b="1" strike="noStrike" spc="-1">
                <a:latin typeface="Arial"/>
              </a:rPr>
              <a:t>Active Directory Kurulumu</a:t>
            </a:r>
            <a:endParaRPr lang="en-US" sz="1800" b="0" strike="noStrike" spc="-1">
              <a:latin typeface="Aria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92432" y="808037"/>
            <a:ext cx="8129280" cy="51404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53363929"/>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TextShape 1"/>
          <p:cNvSpPr txBox="1"/>
          <p:nvPr/>
        </p:nvSpPr>
        <p:spPr>
          <a:xfrm>
            <a:off x="274320" y="6217920"/>
            <a:ext cx="9312480" cy="1388520"/>
          </a:xfrm>
          <a:prstGeom prst="rect">
            <a:avLst/>
          </a:prstGeom>
          <a:noFill/>
          <a:ln>
            <a:noFill/>
          </a:ln>
        </p:spPr>
        <p:txBody>
          <a:bodyPr lIns="90000" tIns="45000" rIns="90000" bIns="45000"/>
          <a:lstStyle/>
          <a:p>
            <a:r>
              <a:rPr lang="tr-TR" sz="1800" b="0" strike="noStrike" spc="-1" dirty="0" err="1" smtClean="0">
                <a:latin typeface="Arial"/>
              </a:rPr>
              <a:t>Admin</a:t>
            </a:r>
            <a:r>
              <a:rPr lang="tr-TR" sz="1800" b="0" strike="noStrike" spc="-1" dirty="0" smtClean="0">
                <a:latin typeface="Arial"/>
              </a:rPr>
              <a:t> yetkisi atayabiliriz </a:t>
            </a:r>
            <a:r>
              <a:rPr lang="tr-TR" sz="1800" b="0" strike="noStrike" spc="-1" dirty="0" err="1" smtClean="0">
                <a:latin typeface="Arial"/>
              </a:rPr>
              <a:t>Member</a:t>
            </a:r>
            <a:r>
              <a:rPr lang="tr-TR" sz="1800" b="0" strike="noStrike" spc="-1" dirty="0" smtClean="0">
                <a:latin typeface="Arial"/>
              </a:rPr>
              <a:t> of altından. Uzak masaüstü ayarlarının yapabiliriz.</a:t>
            </a:r>
            <a:endParaRPr lang="en-US" sz="1800" b="0" strike="noStrike" spc="-1" dirty="0">
              <a:latin typeface="Arial"/>
            </a:endParaRPr>
          </a:p>
        </p:txBody>
      </p:sp>
      <p:sp>
        <p:nvSpPr>
          <p:cNvPr id="94" name="TextShape 2"/>
          <p:cNvSpPr txBox="1"/>
          <p:nvPr/>
        </p:nvSpPr>
        <p:spPr>
          <a:xfrm>
            <a:off x="91440" y="110880"/>
            <a:ext cx="3074760" cy="346320"/>
          </a:xfrm>
          <a:prstGeom prst="rect">
            <a:avLst/>
          </a:prstGeom>
          <a:noFill/>
          <a:ln>
            <a:noFill/>
          </a:ln>
        </p:spPr>
        <p:txBody>
          <a:bodyPr lIns="90000" tIns="45000" rIns="90000" bIns="45000"/>
          <a:lstStyle/>
          <a:p>
            <a:r>
              <a:rPr lang="en-US" sz="1800" b="1" strike="noStrike" spc="-1">
                <a:latin typeface="Arial"/>
              </a:rPr>
              <a:t>Active Directory Kurulumu</a:t>
            </a:r>
            <a:endParaRPr lang="en-US" sz="1800" b="0" strike="noStrike" spc="-1">
              <a:latin typeface="Aria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92432" y="854285"/>
            <a:ext cx="8129280" cy="50479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1577808"/>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TextShape 1"/>
          <p:cNvSpPr txBox="1"/>
          <p:nvPr/>
        </p:nvSpPr>
        <p:spPr>
          <a:xfrm>
            <a:off x="274320" y="6217920"/>
            <a:ext cx="9312480" cy="1388520"/>
          </a:xfrm>
          <a:prstGeom prst="rect">
            <a:avLst/>
          </a:prstGeom>
          <a:noFill/>
          <a:ln>
            <a:noFill/>
          </a:ln>
        </p:spPr>
        <p:txBody>
          <a:bodyPr lIns="90000" tIns="45000" rIns="90000" bIns="45000"/>
          <a:lstStyle/>
          <a:p>
            <a:r>
              <a:rPr lang="tr-TR" sz="1800" b="0" strike="noStrike" spc="-1" dirty="0" smtClean="0">
                <a:latin typeface="Arial"/>
              </a:rPr>
              <a:t>Veri </a:t>
            </a:r>
            <a:r>
              <a:rPr lang="tr-TR" sz="1800" b="0" strike="noStrike" spc="-1" dirty="0" err="1" smtClean="0">
                <a:latin typeface="Arial"/>
              </a:rPr>
              <a:t>local</a:t>
            </a:r>
            <a:r>
              <a:rPr lang="tr-TR" spc="-1" dirty="0" smtClean="0">
                <a:latin typeface="Arial"/>
              </a:rPr>
              <a:t> sağ tıklayarak yeni </a:t>
            </a:r>
            <a:r>
              <a:rPr lang="tr-TR" spc="-1" dirty="0" err="1" smtClean="0">
                <a:latin typeface="Arial"/>
              </a:rPr>
              <a:t>organizational</a:t>
            </a:r>
            <a:r>
              <a:rPr lang="tr-TR" spc="-1" dirty="0" smtClean="0">
                <a:latin typeface="Arial"/>
              </a:rPr>
              <a:t> </a:t>
            </a:r>
            <a:r>
              <a:rPr lang="tr-TR" spc="-1" dirty="0" err="1" smtClean="0">
                <a:latin typeface="Arial"/>
              </a:rPr>
              <a:t>unit</a:t>
            </a:r>
            <a:r>
              <a:rPr lang="tr-TR" spc="-1" dirty="0" smtClean="0">
                <a:latin typeface="Arial"/>
              </a:rPr>
              <a:t> oluşturuyoruz bu kullanıcı ekleyebileceğimiz gruptur. Buradan gruba </a:t>
            </a:r>
            <a:r>
              <a:rPr lang="tr-TR" spc="-1" dirty="0" err="1" smtClean="0">
                <a:latin typeface="Arial"/>
              </a:rPr>
              <a:t>kısıtlamar</a:t>
            </a:r>
            <a:r>
              <a:rPr lang="tr-TR" spc="-1" dirty="0" smtClean="0">
                <a:latin typeface="Arial"/>
              </a:rPr>
              <a:t> tanımlayıp kullanıcımızı bu gruba dahil edeceğiz.</a:t>
            </a:r>
            <a:endParaRPr lang="en-US" sz="1800" b="0" strike="noStrike" spc="-1" dirty="0">
              <a:latin typeface="Arial"/>
            </a:endParaRPr>
          </a:p>
        </p:txBody>
      </p:sp>
      <p:sp>
        <p:nvSpPr>
          <p:cNvPr id="94" name="TextShape 2"/>
          <p:cNvSpPr txBox="1"/>
          <p:nvPr/>
        </p:nvSpPr>
        <p:spPr>
          <a:xfrm>
            <a:off x="91440" y="110880"/>
            <a:ext cx="4948872" cy="346320"/>
          </a:xfrm>
          <a:prstGeom prst="rect">
            <a:avLst/>
          </a:prstGeom>
          <a:noFill/>
          <a:ln>
            <a:noFill/>
          </a:ln>
        </p:spPr>
        <p:txBody>
          <a:bodyPr lIns="90000" tIns="45000" rIns="90000" bIns="45000"/>
          <a:lstStyle/>
          <a:p>
            <a:r>
              <a:rPr lang="en-US" sz="1800" b="1" strike="noStrike" spc="-1" dirty="0">
                <a:latin typeface="Arial"/>
              </a:rPr>
              <a:t>Active Directory </a:t>
            </a:r>
            <a:r>
              <a:rPr lang="tr-TR" b="1" spc="-1" dirty="0" smtClean="0">
                <a:latin typeface="Arial"/>
              </a:rPr>
              <a:t>Kullanıcı Kısıtlama</a:t>
            </a:r>
            <a:endParaRPr lang="en-US" sz="1800" b="0" strike="noStrike" spc="-1" dirty="0">
              <a:latin typeface="Aria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403307" y="854285"/>
            <a:ext cx="6307530" cy="50479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55681453"/>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TextShape 1"/>
          <p:cNvSpPr txBox="1"/>
          <p:nvPr/>
        </p:nvSpPr>
        <p:spPr>
          <a:xfrm>
            <a:off x="274320" y="6217920"/>
            <a:ext cx="9312480" cy="1388520"/>
          </a:xfrm>
          <a:prstGeom prst="rect">
            <a:avLst/>
          </a:prstGeom>
          <a:noFill/>
          <a:ln>
            <a:noFill/>
          </a:ln>
        </p:spPr>
        <p:txBody>
          <a:bodyPr lIns="90000" tIns="45000" rIns="90000" bIns="45000"/>
          <a:lstStyle/>
          <a:p>
            <a:r>
              <a:rPr lang="tr-TR" sz="1800" b="0" strike="noStrike" spc="-1" dirty="0" err="1" smtClean="0">
                <a:latin typeface="Arial"/>
              </a:rPr>
              <a:t>bilgisayarcilar</a:t>
            </a:r>
            <a:r>
              <a:rPr lang="tr-TR" sz="1800" b="0" strike="noStrike" spc="-1" dirty="0" smtClean="0">
                <a:latin typeface="Arial"/>
              </a:rPr>
              <a:t> adını verdik devam ediyoruz.</a:t>
            </a:r>
            <a:endParaRPr lang="en-US" sz="1800" b="0" strike="noStrike" spc="-1" dirty="0">
              <a:latin typeface="Arial"/>
            </a:endParaRPr>
          </a:p>
        </p:txBody>
      </p:sp>
      <p:sp>
        <p:nvSpPr>
          <p:cNvPr id="94" name="TextShape 2"/>
          <p:cNvSpPr txBox="1"/>
          <p:nvPr/>
        </p:nvSpPr>
        <p:spPr>
          <a:xfrm>
            <a:off x="91440" y="110880"/>
            <a:ext cx="4948872" cy="346320"/>
          </a:xfrm>
          <a:prstGeom prst="rect">
            <a:avLst/>
          </a:prstGeom>
          <a:noFill/>
          <a:ln>
            <a:noFill/>
          </a:ln>
        </p:spPr>
        <p:txBody>
          <a:bodyPr lIns="90000" tIns="45000" rIns="90000" bIns="45000"/>
          <a:lstStyle/>
          <a:p>
            <a:r>
              <a:rPr lang="en-US" sz="1800" b="1" strike="noStrike" spc="-1" dirty="0">
                <a:latin typeface="Arial"/>
              </a:rPr>
              <a:t>Active Directory </a:t>
            </a:r>
            <a:r>
              <a:rPr lang="tr-TR" b="1" spc="-1" dirty="0" smtClean="0">
                <a:latin typeface="Arial"/>
              </a:rPr>
              <a:t>Kullanıcı Kısıtlama</a:t>
            </a:r>
            <a:endParaRPr lang="en-US" sz="1800" b="0" strike="noStrike" spc="-1" dirty="0">
              <a:latin typeface="Aria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598158" y="854285"/>
            <a:ext cx="5917828" cy="50479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46611531"/>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TextShape 1"/>
          <p:cNvSpPr txBox="1"/>
          <p:nvPr/>
        </p:nvSpPr>
        <p:spPr>
          <a:xfrm>
            <a:off x="274320" y="6217920"/>
            <a:ext cx="9312480" cy="1388520"/>
          </a:xfrm>
          <a:prstGeom prst="rect">
            <a:avLst/>
          </a:prstGeom>
          <a:noFill/>
          <a:ln>
            <a:noFill/>
          </a:ln>
        </p:spPr>
        <p:txBody>
          <a:bodyPr lIns="90000" tIns="45000" rIns="90000" bIns="45000"/>
          <a:lstStyle/>
          <a:p>
            <a:r>
              <a:rPr lang="tr-TR" spc="-1" dirty="0" err="1" smtClean="0">
                <a:latin typeface="Arial"/>
              </a:rPr>
              <a:t>Başlattan</a:t>
            </a:r>
            <a:r>
              <a:rPr lang="tr-TR" spc="-1" dirty="0" smtClean="0">
                <a:latin typeface="Arial"/>
              </a:rPr>
              <a:t> </a:t>
            </a:r>
            <a:r>
              <a:rPr lang="tr-TR" spc="-1" dirty="0" err="1" smtClean="0">
                <a:latin typeface="Arial"/>
              </a:rPr>
              <a:t>group</a:t>
            </a:r>
            <a:r>
              <a:rPr lang="tr-TR" spc="-1" dirty="0" smtClean="0">
                <a:latin typeface="Arial"/>
              </a:rPr>
              <a:t> </a:t>
            </a:r>
            <a:r>
              <a:rPr lang="tr-TR" spc="-1" dirty="0" err="1" smtClean="0">
                <a:latin typeface="Arial"/>
              </a:rPr>
              <a:t>policy</a:t>
            </a:r>
            <a:r>
              <a:rPr lang="tr-TR" spc="-1" dirty="0" smtClean="0">
                <a:latin typeface="Arial"/>
              </a:rPr>
              <a:t> </a:t>
            </a:r>
            <a:r>
              <a:rPr lang="tr-TR" spc="-1" dirty="0" err="1" smtClean="0">
                <a:latin typeface="Arial"/>
              </a:rPr>
              <a:t>management</a:t>
            </a:r>
            <a:r>
              <a:rPr lang="tr-TR" spc="-1" dirty="0" smtClean="0">
                <a:latin typeface="Arial"/>
              </a:rPr>
              <a:t> ayarlarını açıyoruz. Görseldeki gibi yeni gruba sağ tıklayarak </a:t>
            </a:r>
            <a:r>
              <a:rPr lang="tr-TR" spc="-1" dirty="0" err="1" smtClean="0">
                <a:latin typeface="Arial"/>
              </a:rPr>
              <a:t>create</a:t>
            </a:r>
            <a:r>
              <a:rPr lang="tr-TR" spc="-1" dirty="0" smtClean="0">
                <a:latin typeface="Arial"/>
              </a:rPr>
              <a:t> a </a:t>
            </a:r>
            <a:r>
              <a:rPr lang="tr-TR" spc="-1" dirty="0" err="1" smtClean="0">
                <a:latin typeface="Arial"/>
              </a:rPr>
              <a:t>gpo</a:t>
            </a:r>
            <a:r>
              <a:rPr lang="tr-TR" spc="-1" dirty="0" smtClean="0">
                <a:latin typeface="Arial"/>
              </a:rPr>
              <a:t> seçeneğini tıklayarak  kurallar oluşturmaya başlıyoruz.</a:t>
            </a:r>
            <a:endParaRPr lang="en-US" sz="1800" b="0" strike="noStrike" spc="-1" dirty="0">
              <a:latin typeface="Arial"/>
            </a:endParaRPr>
          </a:p>
        </p:txBody>
      </p:sp>
      <p:sp>
        <p:nvSpPr>
          <p:cNvPr id="94" name="TextShape 2"/>
          <p:cNvSpPr txBox="1"/>
          <p:nvPr/>
        </p:nvSpPr>
        <p:spPr>
          <a:xfrm>
            <a:off x="91440" y="110880"/>
            <a:ext cx="4948872" cy="346320"/>
          </a:xfrm>
          <a:prstGeom prst="rect">
            <a:avLst/>
          </a:prstGeom>
          <a:noFill/>
          <a:ln>
            <a:noFill/>
          </a:ln>
        </p:spPr>
        <p:txBody>
          <a:bodyPr lIns="90000" tIns="45000" rIns="90000" bIns="45000"/>
          <a:lstStyle/>
          <a:p>
            <a:r>
              <a:rPr lang="en-US" sz="1800" b="1" strike="noStrike" spc="-1" dirty="0">
                <a:latin typeface="Arial"/>
              </a:rPr>
              <a:t>Active Directory </a:t>
            </a:r>
            <a:r>
              <a:rPr lang="tr-TR" b="1" spc="-1" dirty="0" smtClean="0">
                <a:latin typeface="Arial"/>
              </a:rPr>
              <a:t>Kullanıcı Kısıtlama</a:t>
            </a:r>
            <a:endParaRPr lang="en-US" sz="1800" b="0" strike="noStrike" spc="-1" dirty="0">
              <a:latin typeface="Aria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49312" y="559454"/>
            <a:ext cx="7966392" cy="56584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Resim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84356" y="2560637"/>
            <a:ext cx="3896269" cy="1876687"/>
          </a:xfrm>
          <a:prstGeom prst="rect">
            <a:avLst/>
          </a:prstGeom>
        </p:spPr>
      </p:pic>
    </p:spTree>
    <p:extLst>
      <p:ext uri="{BB962C8B-B14F-4D97-AF65-F5344CB8AC3E}">
        <p14:creationId xmlns:p14="http://schemas.microsoft.com/office/powerpoint/2010/main" val="1028196111"/>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TextShape 1"/>
          <p:cNvSpPr txBox="1"/>
          <p:nvPr/>
        </p:nvSpPr>
        <p:spPr>
          <a:xfrm>
            <a:off x="274320" y="6217920"/>
            <a:ext cx="9312480" cy="1388520"/>
          </a:xfrm>
          <a:prstGeom prst="rect">
            <a:avLst/>
          </a:prstGeom>
          <a:noFill/>
          <a:ln>
            <a:noFill/>
          </a:ln>
        </p:spPr>
        <p:txBody>
          <a:bodyPr lIns="90000" tIns="45000" rIns="90000" bIns="45000"/>
          <a:lstStyle/>
          <a:p>
            <a:r>
              <a:rPr lang="tr-TR" spc="-1" dirty="0" err="1" smtClean="0">
                <a:latin typeface="Arial"/>
              </a:rPr>
              <a:t>Delegation</a:t>
            </a:r>
            <a:r>
              <a:rPr lang="tr-TR" spc="-1" dirty="0" smtClean="0">
                <a:latin typeface="Arial"/>
              </a:rPr>
              <a:t> kısmından </a:t>
            </a:r>
            <a:r>
              <a:rPr lang="tr-TR" spc="-1" dirty="0" err="1" smtClean="0">
                <a:latin typeface="Arial"/>
              </a:rPr>
              <a:t>add</a:t>
            </a:r>
            <a:r>
              <a:rPr lang="tr-TR" spc="-1" dirty="0" smtClean="0">
                <a:latin typeface="Arial"/>
              </a:rPr>
              <a:t> diyerek kullanıcı ekliyoruz. Daha sonra kurallara sağ tıklayıp </a:t>
            </a:r>
            <a:r>
              <a:rPr lang="tr-TR" spc="-1" dirty="0" err="1" smtClean="0">
                <a:latin typeface="Arial"/>
              </a:rPr>
              <a:t>edit</a:t>
            </a:r>
            <a:r>
              <a:rPr lang="tr-TR" spc="-1" dirty="0" smtClean="0">
                <a:latin typeface="Arial"/>
              </a:rPr>
              <a:t> seçeneğini seçiyoruz. Kuralları ayarlayacağız.</a:t>
            </a:r>
            <a:endParaRPr lang="en-US" sz="1800" b="0" strike="noStrike" spc="-1" dirty="0">
              <a:latin typeface="Arial"/>
            </a:endParaRPr>
          </a:p>
        </p:txBody>
      </p:sp>
      <p:sp>
        <p:nvSpPr>
          <p:cNvPr id="94" name="TextShape 2"/>
          <p:cNvSpPr txBox="1"/>
          <p:nvPr/>
        </p:nvSpPr>
        <p:spPr>
          <a:xfrm>
            <a:off x="91440" y="110880"/>
            <a:ext cx="4948872" cy="346320"/>
          </a:xfrm>
          <a:prstGeom prst="rect">
            <a:avLst/>
          </a:prstGeom>
          <a:noFill/>
          <a:ln>
            <a:noFill/>
          </a:ln>
        </p:spPr>
        <p:txBody>
          <a:bodyPr lIns="90000" tIns="45000" rIns="90000" bIns="45000"/>
          <a:lstStyle/>
          <a:p>
            <a:r>
              <a:rPr lang="en-US" sz="1800" b="1" strike="noStrike" spc="-1" dirty="0">
                <a:latin typeface="Arial"/>
              </a:rPr>
              <a:t>Active Directory </a:t>
            </a:r>
            <a:r>
              <a:rPr lang="tr-TR" b="1" spc="-1" dirty="0" smtClean="0">
                <a:latin typeface="Arial"/>
              </a:rPr>
              <a:t>Kullanıcı Kısıtlama</a:t>
            </a:r>
            <a:endParaRPr lang="en-US" sz="1800" b="0" strike="noStrike" spc="-1" dirty="0">
              <a:latin typeface="Aria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49312" y="1412092"/>
            <a:ext cx="7966392" cy="39531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14373788"/>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TextShape 1"/>
          <p:cNvSpPr txBox="1"/>
          <p:nvPr/>
        </p:nvSpPr>
        <p:spPr>
          <a:xfrm>
            <a:off x="274320" y="6217920"/>
            <a:ext cx="9312480" cy="1388520"/>
          </a:xfrm>
          <a:prstGeom prst="rect">
            <a:avLst/>
          </a:prstGeom>
          <a:noFill/>
          <a:ln>
            <a:noFill/>
          </a:ln>
        </p:spPr>
        <p:txBody>
          <a:bodyPr lIns="90000" tIns="45000" rIns="90000" bIns="45000"/>
          <a:lstStyle/>
          <a:p>
            <a:r>
              <a:rPr lang="tr-TR" spc="-1" dirty="0" smtClean="0">
                <a:latin typeface="Arial"/>
              </a:rPr>
              <a:t>Bu kısımda </a:t>
            </a:r>
            <a:r>
              <a:rPr lang="tr-TR" spc="-1" dirty="0" err="1" smtClean="0">
                <a:latin typeface="Arial"/>
              </a:rPr>
              <a:t>user</a:t>
            </a:r>
            <a:r>
              <a:rPr lang="tr-TR" spc="-1" dirty="0" smtClean="0">
                <a:latin typeface="Arial"/>
              </a:rPr>
              <a:t> </a:t>
            </a:r>
            <a:r>
              <a:rPr lang="tr-TR" spc="-1" dirty="0" err="1" smtClean="0">
                <a:latin typeface="Arial"/>
              </a:rPr>
              <a:t>configuration</a:t>
            </a:r>
            <a:r>
              <a:rPr lang="tr-TR" spc="-1" dirty="0" smtClean="0">
                <a:latin typeface="Arial"/>
              </a:rPr>
              <a:t> -&gt; </a:t>
            </a:r>
            <a:r>
              <a:rPr lang="tr-TR" spc="-1" dirty="0" err="1" smtClean="0">
                <a:latin typeface="Arial"/>
              </a:rPr>
              <a:t>policies</a:t>
            </a:r>
            <a:r>
              <a:rPr lang="tr-TR" spc="-1" dirty="0" smtClean="0">
                <a:latin typeface="Arial"/>
              </a:rPr>
              <a:t> altından </a:t>
            </a:r>
            <a:r>
              <a:rPr lang="tr-TR" spc="-1" dirty="0" err="1" smtClean="0">
                <a:latin typeface="Arial"/>
              </a:rPr>
              <a:t>administrative</a:t>
            </a:r>
            <a:r>
              <a:rPr lang="tr-TR" spc="-1" dirty="0" smtClean="0">
                <a:latin typeface="Arial"/>
              </a:rPr>
              <a:t> seçeneğini seçerek altındaki bütün </a:t>
            </a:r>
            <a:r>
              <a:rPr lang="tr-TR" spc="-1" dirty="0" err="1" smtClean="0">
                <a:latin typeface="Arial"/>
              </a:rPr>
              <a:t>ayaraları</a:t>
            </a:r>
            <a:r>
              <a:rPr lang="tr-TR" spc="-1" dirty="0" smtClean="0">
                <a:latin typeface="Arial"/>
              </a:rPr>
              <a:t> görebiliriz. Ayarları </a:t>
            </a:r>
            <a:r>
              <a:rPr lang="tr-TR" spc="-1" dirty="0" err="1" smtClean="0">
                <a:latin typeface="Arial"/>
              </a:rPr>
              <a:t>enabled</a:t>
            </a:r>
            <a:r>
              <a:rPr lang="tr-TR" spc="-1" dirty="0" smtClean="0">
                <a:latin typeface="Arial"/>
              </a:rPr>
              <a:t>, </a:t>
            </a:r>
            <a:r>
              <a:rPr lang="tr-TR" spc="-1" dirty="0" err="1" smtClean="0">
                <a:latin typeface="Arial"/>
              </a:rPr>
              <a:t>disabled</a:t>
            </a:r>
            <a:r>
              <a:rPr lang="tr-TR" spc="-1" dirty="0" smtClean="0">
                <a:latin typeface="Arial"/>
              </a:rPr>
              <a:t> etmek mümkün. Start menü altından başlata her hangi bir kısıtlama koyabiliriz. </a:t>
            </a:r>
            <a:endParaRPr lang="en-US" sz="1800" b="0" strike="noStrike" spc="-1" dirty="0">
              <a:latin typeface="Arial"/>
            </a:endParaRPr>
          </a:p>
        </p:txBody>
      </p:sp>
      <p:sp>
        <p:nvSpPr>
          <p:cNvPr id="94" name="TextShape 2"/>
          <p:cNvSpPr txBox="1"/>
          <p:nvPr/>
        </p:nvSpPr>
        <p:spPr>
          <a:xfrm>
            <a:off x="91440" y="110880"/>
            <a:ext cx="4948872" cy="346320"/>
          </a:xfrm>
          <a:prstGeom prst="rect">
            <a:avLst/>
          </a:prstGeom>
          <a:noFill/>
          <a:ln>
            <a:noFill/>
          </a:ln>
        </p:spPr>
        <p:txBody>
          <a:bodyPr lIns="90000" tIns="45000" rIns="90000" bIns="45000"/>
          <a:lstStyle/>
          <a:p>
            <a:r>
              <a:rPr lang="en-US" sz="1800" b="1" strike="noStrike" spc="-1" dirty="0">
                <a:latin typeface="Arial"/>
              </a:rPr>
              <a:t>Active Directory </a:t>
            </a:r>
            <a:r>
              <a:rPr lang="tr-TR" b="1" spc="-1" dirty="0" smtClean="0">
                <a:latin typeface="Arial"/>
              </a:rPr>
              <a:t>Kullanıcı Kısıtlama</a:t>
            </a:r>
            <a:endParaRPr lang="en-US" sz="1800" b="0" strike="noStrike" spc="-1" dirty="0">
              <a:latin typeface="Aria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74319" y="655637"/>
            <a:ext cx="11566895" cy="533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1906121"/>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TextShape 1"/>
          <p:cNvSpPr txBox="1"/>
          <p:nvPr/>
        </p:nvSpPr>
        <p:spPr>
          <a:xfrm>
            <a:off x="274320" y="6217920"/>
            <a:ext cx="9312480" cy="1388520"/>
          </a:xfrm>
          <a:prstGeom prst="rect">
            <a:avLst/>
          </a:prstGeom>
          <a:noFill/>
          <a:ln>
            <a:noFill/>
          </a:ln>
        </p:spPr>
        <p:txBody>
          <a:bodyPr lIns="90000" tIns="45000" rIns="90000" bIns="45000"/>
          <a:lstStyle/>
          <a:p>
            <a:r>
              <a:rPr lang="tr-TR" sz="1800" b="0" strike="noStrike" spc="-1" dirty="0" err="1" smtClean="0">
                <a:latin typeface="Arial"/>
              </a:rPr>
              <a:t>Remove</a:t>
            </a:r>
            <a:r>
              <a:rPr lang="tr-TR" sz="1800" b="0" strike="noStrike" spc="-1" dirty="0" smtClean="0">
                <a:latin typeface="Arial"/>
              </a:rPr>
              <a:t> </a:t>
            </a:r>
            <a:r>
              <a:rPr lang="tr-TR" sz="1800" b="0" strike="noStrike" spc="-1" dirty="0" err="1" smtClean="0">
                <a:latin typeface="Arial"/>
              </a:rPr>
              <a:t>shutdown</a:t>
            </a:r>
            <a:r>
              <a:rPr lang="tr-TR" sz="1800" b="0" strike="noStrike" spc="-1" dirty="0" smtClean="0">
                <a:latin typeface="Arial"/>
              </a:rPr>
              <a:t> gibi kısalttığım seçeneği seçerseniz kullanıcı başlat kısmından oturumu kapatamaz yeniden başlatamaz çünkü bu seçenekler gelmez. Bu seçeneği </a:t>
            </a:r>
            <a:r>
              <a:rPr lang="tr-TR" sz="1800" b="0" strike="noStrike" spc="-1" dirty="0" err="1" smtClean="0">
                <a:latin typeface="Arial"/>
              </a:rPr>
              <a:t>enabled</a:t>
            </a:r>
            <a:r>
              <a:rPr lang="tr-TR" sz="1800" b="0" strike="noStrike" spc="-1" dirty="0" smtClean="0">
                <a:latin typeface="Arial"/>
              </a:rPr>
              <a:t> yapmamız yeterli.</a:t>
            </a:r>
            <a:endParaRPr lang="en-US" sz="1800" b="0" strike="noStrike" spc="-1" dirty="0">
              <a:latin typeface="Arial"/>
            </a:endParaRPr>
          </a:p>
        </p:txBody>
      </p:sp>
      <p:sp>
        <p:nvSpPr>
          <p:cNvPr id="94" name="TextShape 2"/>
          <p:cNvSpPr txBox="1"/>
          <p:nvPr/>
        </p:nvSpPr>
        <p:spPr>
          <a:xfrm>
            <a:off x="91440" y="110880"/>
            <a:ext cx="4948872" cy="346320"/>
          </a:xfrm>
          <a:prstGeom prst="rect">
            <a:avLst/>
          </a:prstGeom>
          <a:noFill/>
          <a:ln>
            <a:noFill/>
          </a:ln>
        </p:spPr>
        <p:txBody>
          <a:bodyPr lIns="90000" tIns="45000" rIns="90000" bIns="45000"/>
          <a:lstStyle/>
          <a:p>
            <a:r>
              <a:rPr lang="en-US" sz="1800" b="1" strike="noStrike" spc="-1" dirty="0">
                <a:latin typeface="Arial"/>
              </a:rPr>
              <a:t>Active Directory </a:t>
            </a:r>
            <a:r>
              <a:rPr lang="tr-TR" b="1" spc="-1" dirty="0" smtClean="0">
                <a:latin typeface="Arial"/>
              </a:rPr>
              <a:t>Kullanıcı Kısıtlama</a:t>
            </a:r>
            <a:endParaRPr lang="en-US" sz="1800" b="0" strike="noStrike" spc="-1" dirty="0">
              <a:latin typeface="Aria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47933" y="625474"/>
            <a:ext cx="8365253" cy="533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64157284"/>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TextShape 1"/>
          <p:cNvSpPr txBox="1"/>
          <p:nvPr/>
        </p:nvSpPr>
        <p:spPr>
          <a:xfrm>
            <a:off x="274320" y="6217920"/>
            <a:ext cx="9312480" cy="1388520"/>
          </a:xfrm>
          <a:prstGeom prst="rect">
            <a:avLst/>
          </a:prstGeom>
          <a:noFill/>
          <a:ln>
            <a:noFill/>
          </a:ln>
        </p:spPr>
        <p:txBody>
          <a:bodyPr lIns="90000" tIns="45000" rIns="90000" bIns="45000"/>
          <a:lstStyle/>
          <a:p>
            <a:r>
              <a:rPr lang="tr-TR" sz="1800" b="0" strike="noStrike" spc="-1" dirty="0" err="1" smtClean="0">
                <a:latin typeface="Arial"/>
              </a:rPr>
              <a:t>System</a:t>
            </a:r>
            <a:r>
              <a:rPr lang="tr-TR" sz="1800" b="0" strike="noStrike" spc="-1" dirty="0" smtClean="0">
                <a:latin typeface="Arial"/>
              </a:rPr>
              <a:t> altından CTRL_ALT_DEL </a:t>
            </a:r>
            <a:r>
              <a:rPr lang="tr-TR" sz="1800" b="0" strike="noStrike" spc="-1" dirty="0" err="1" smtClean="0">
                <a:latin typeface="Arial"/>
              </a:rPr>
              <a:t>options</a:t>
            </a:r>
            <a:r>
              <a:rPr lang="tr-TR" sz="1800" b="0" strike="noStrike" spc="-1" dirty="0" smtClean="0">
                <a:latin typeface="Arial"/>
              </a:rPr>
              <a:t> ile </a:t>
            </a:r>
            <a:r>
              <a:rPr lang="tr-TR" sz="1800" b="0" strike="noStrike" spc="-1" dirty="0" err="1" smtClean="0">
                <a:latin typeface="Arial"/>
              </a:rPr>
              <a:t>remove</a:t>
            </a:r>
            <a:r>
              <a:rPr lang="tr-TR" sz="1800" b="0" strike="noStrike" spc="-1" dirty="0" smtClean="0">
                <a:latin typeface="Arial"/>
              </a:rPr>
              <a:t> </a:t>
            </a:r>
            <a:r>
              <a:rPr lang="tr-TR" sz="1800" b="0" strike="noStrike" spc="-1" dirty="0" err="1" smtClean="0">
                <a:latin typeface="Arial"/>
              </a:rPr>
              <a:t>change</a:t>
            </a:r>
            <a:r>
              <a:rPr lang="tr-TR" sz="1800" b="0" strike="noStrike" spc="-1" dirty="0" smtClean="0">
                <a:latin typeface="Arial"/>
              </a:rPr>
              <a:t> </a:t>
            </a:r>
            <a:r>
              <a:rPr lang="tr-TR" sz="1800" b="0" strike="noStrike" spc="-1" dirty="0" err="1" smtClean="0">
                <a:latin typeface="Arial"/>
              </a:rPr>
              <a:t>password</a:t>
            </a:r>
            <a:r>
              <a:rPr lang="tr-TR" sz="1800" b="0" strike="noStrike" spc="-1" dirty="0" smtClean="0">
                <a:latin typeface="Arial"/>
              </a:rPr>
              <a:t> seçeneğini siliyoruz. Kullanıcı kendi şifresini değiştiremesin. Daha  bir çok ayarı bu şekilde gözlemleyer</a:t>
            </a:r>
            <a:r>
              <a:rPr lang="tr-TR" spc="-1" dirty="0" smtClean="0">
                <a:latin typeface="Arial"/>
              </a:rPr>
              <a:t>ek yapabilirsiniz.</a:t>
            </a:r>
            <a:r>
              <a:rPr lang="tr-TR" sz="1800" b="0" strike="noStrike" spc="-1" dirty="0" smtClean="0">
                <a:latin typeface="Arial"/>
              </a:rPr>
              <a:t> </a:t>
            </a:r>
            <a:endParaRPr lang="en-US" sz="1800" b="0" strike="noStrike" spc="-1" dirty="0">
              <a:latin typeface="Arial"/>
            </a:endParaRPr>
          </a:p>
        </p:txBody>
      </p:sp>
      <p:sp>
        <p:nvSpPr>
          <p:cNvPr id="94" name="TextShape 2"/>
          <p:cNvSpPr txBox="1"/>
          <p:nvPr/>
        </p:nvSpPr>
        <p:spPr>
          <a:xfrm>
            <a:off x="91440" y="110880"/>
            <a:ext cx="4948872" cy="346320"/>
          </a:xfrm>
          <a:prstGeom prst="rect">
            <a:avLst/>
          </a:prstGeom>
          <a:noFill/>
          <a:ln>
            <a:noFill/>
          </a:ln>
        </p:spPr>
        <p:txBody>
          <a:bodyPr lIns="90000" tIns="45000" rIns="90000" bIns="45000"/>
          <a:lstStyle/>
          <a:p>
            <a:r>
              <a:rPr lang="en-US" sz="1800" b="1" strike="noStrike" spc="-1" dirty="0">
                <a:latin typeface="Arial"/>
              </a:rPr>
              <a:t>Active Directory </a:t>
            </a:r>
            <a:r>
              <a:rPr lang="tr-TR" b="1" spc="-1" dirty="0" smtClean="0">
                <a:latin typeface="Arial"/>
              </a:rPr>
              <a:t>Kullanıcı Kısıtlama</a:t>
            </a:r>
            <a:endParaRPr lang="en-US" sz="1800" b="0" strike="noStrike" spc="-1" dirty="0">
              <a:latin typeface="Aria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47933" y="1139349"/>
            <a:ext cx="8365253" cy="4306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98359387"/>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TextShape 1"/>
          <p:cNvSpPr txBox="1"/>
          <p:nvPr/>
        </p:nvSpPr>
        <p:spPr>
          <a:xfrm>
            <a:off x="274320" y="6217920"/>
            <a:ext cx="9312480" cy="1388520"/>
          </a:xfrm>
          <a:prstGeom prst="rect">
            <a:avLst/>
          </a:prstGeom>
          <a:noFill/>
          <a:ln>
            <a:noFill/>
          </a:ln>
        </p:spPr>
        <p:txBody>
          <a:bodyPr lIns="90000" tIns="45000" rIns="90000" bIns="45000"/>
          <a:lstStyle/>
          <a:p>
            <a:r>
              <a:rPr lang="tr-TR" sz="1800" b="0" strike="noStrike" spc="-1" dirty="0" err="1" smtClean="0">
                <a:latin typeface="Arial"/>
              </a:rPr>
              <a:t>Cmd</a:t>
            </a:r>
            <a:r>
              <a:rPr lang="tr-TR" sz="1800" b="0" strike="noStrike" spc="-1" dirty="0" smtClean="0">
                <a:latin typeface="Arial"/>
              </a:rPr>
              <a:t> ekranından </a:t>
            </a:r>
            <a:r>
              <a:rPr lang="tr-TR" sz="1800" b="0" strike="noStrike" spc="-1" dirty="0" err="1" smtClean="0">
                <a:latin typeface="Arial"/>
              </a:rPr>
              <a:t>gpupdate</a:t>
            </a:r>
            <a:r>
              <a:rPr lang="tr-TR" sz="1800" b="0" strike="noStrike" spc="-1" dirty="0" smtClean="0">
                <a:latin typeface="Arial"/>
              </a:rPr>
              <a:t> /</a:t>
            </a:r>
            <a:r>
              <a:rPr lang="tr-TR" sz="1800" b="0" strike="noStrike" spc="-1" dirty="0" err="1" smtClean="0">
                <a:latin typeface="Arial"/>
              </a:rPr>
              <a:t>force</a:t>
            </a:r>
            <a:r>
              <a:rPr lang="tr-TR" sz="1800" b="0" strike="noStrike" spc="-1" dirty="0" smtClean="0">
                <a:latin typeface="Arial"/>
              </a:rPr>
              <a:t> komutu ile kurallarımızı güncelliyoruz.</a:t>
            </a:r>
            <a:endParaRPr lang="en-US" sz="1800" b="0" strike="noStrike" spc="-1" dirty="0">
              <a:latin typeface="Arial"/>
            </a:endParaRPr>
          </a:p>
        </p:txBody>
      </p:sp>
      <p:sp>
        <p:nvSpPr>
          <p:cNvPr id="94" name="TextShape 2"/>
          <p:cNvSpPr txBox="1"/>
          <p:nvPr/>
        </p:nvSpPr>
        <p:spPr>
          <a:xfrm>
            <a:off x="91440" y="110880"/>
            <a:ext cx="4948872" cy="346320"/>
          </a:xfrm>
          <a:prstGeom prst="rect">
            <a:avLst/>
          </a:prstGeom>
          <a:noFill/>
          <a:ln>
            <a:noFill/>
          </a:ln>
        </p:spPr>
        <p:txBody>
          <a:bodyPr lIns="90000" tIns="45000" rIns="90000" bIns="45000"/>
          <a:lstStyle/>
          <a:p>
            <a:r>
              <a:rPr lang="en-US" sz="1800" b="1" strike="noStrike" spc="-1" dirty="0">
                <a:latin typeface="Arial"/>
              </a:rPr>
              <a:t>Active Directory </a:t>
            </a:r>
            <a:r>
              <a:rPr lang="tr-TR" b="1" spc="-1" dirty="0" smtClean="0">
                <a:latin typeface="Arial"/>
              </a:rPr>
              <a:t>Kullanıcı Kısıtlama</a:t>
            </a:r>
            <a:endParaRPr lang="en-US" sz="1800" b="0" strike="noStrike" spc="-1" dirty="0">
              <a:latin typeface="Aria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47933" y="2109800"/>
            <a:ext cx="8365253" cy="23653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19906921"/>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TextShape 1"/>
          <p:cNvSpPr txBox="1"/>
          <p:nvPr/>
        </p:nvSpPr>
        <p:spPr>
          <a:xfrm>
            <a:off x="197280" y="5835240"/>
            <a:ext cx="9312480" cy="1388520"/>
          </a:xfrm>
          <a:prstGeom prst="rect">
            <a:avLst/>
          </a:prstGeom>
          <a:noFill/>
          <a:ln>
            <a:noFill/>
          </a:ln>
        </p:spPr>
        <p:txBody>
          <a:bodyPr lIns="90000" tIns="45000" rIns="90000" bIns="45000"/>
          <a:lstStyle/>
          <a:p>
            <a:r>
              <a:rPr lang="en-US" sz="1800" b="0" strike="noStrike" spc="-1">
                <a:latin typeface="Arial"/>
              </a:rPr>
              <a:t>Ethernet üzerine tıklıyoruz. Virtualbox üzerinde olduğumuz için NAT ağındayız. Oradan properties, sonra ipv4 üzerine tıklayarak ip ayarlarına erişiyoruz. Ayarlarınızı cmd üzerinde ipconfig yazarak kontrol ettikten sonra görseldeki gibi düzenleyerek ayarlıyoruz. OK seçeneği ve işimiz bitti. Resimdeki default gateway 2.2 ile bitecek yanlış yazılmış.</a:t>
            </a:r>
          </a:p>
        </p:txBody>
      </p:sp>
      <p:sp>
        <p:nvSpPr>
          <p:cNvPr id="46" name="TextShape 2"/>
          <p:cNvSpPr txBox="1"/>
          <p:nvPr/>
        </p:nvSpPr>
        <p:spPr>
          <a:xfrm>
            <a:off x="91440" y="110880"/>
            <a:ext cx="3074760" cy="346320"/>
          </a:xfrm>
          <a:prstGeom prst="rect">
            <a:avLst/>
          </a:prstGeom>
          <a:noFill/>
          <a:ln>
            <a:noFill/>
          </a:ln>
        </p:spPr>
        <p:txBody>
          <a:bodyPr lIns="90000" tIns="45000" rIns="90000" bIns="45000"/>
          <a:lstStyle/>
          <a:p>
            <a:r>
              <a:rPr lang="en-US" sz="1800" b="1" strike="noStrike" spc="-1">
                <a:latin typeface="Arial"/>
              </a:rPr>
              <a:t>Active Directory Kurulumu</a:t>
            </a:r>
            <a:endParaRPr lang="en-US" sz="1800" b="0" strike="noStrike" spc="-1">
              <a:latin typeface="Arial"/>
            </a:endParaRPr>
          </a:p>
        </p:txBody>
      </p:sp>
      <p:pic>
        <p:nvPicPr>
          <p:cNvPr id="47" name="Resim 46"/>
          <p:cNvPicPr/>
          <p:nvPr/>
        </p:nvPicPr>
        <p:blipFill>
          <a:blip r:embed="rId2"/>
          <a:stretch/>
        </p:blipFill>
        <p:spPr>
          <a:xfrm>
            <a:off x="183240" y="531720"/>
            <a:ext cx="9300600" cy="5228640"/>
          </a:xfrm>
          <a:prstGeom prst="rect">
            <a:avLst/>
          </a:prstGeom>
          <a:ln>
            <a:noFill/>
          </a:ln>
        </p:spPr>
      </p:pic>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TextShape 2"/>
          <p:cNvSpPr txBox="1"/>
          <p:nvPr/>
        </p:nvSpPr>
        <p:spPr>
          <a:xfrm>
            <a:off x="1611312" y="1874837"/>
            <a:ext cx="7010400" cy="3048000"/>
          </a:xfrm>
          <a:prstGeom prst="rect">
            <a:avLst/>
          </a:prstGeom>
          <a:noFill/>
          <a:ln>
            <a:noFill/>
          </a:ln>
        </p:spPr>
        <p:txBody>
          <a:bodyPr lIns="90000" tIns="45000" rIns="90000" bIns="45000"/>
          <a:lstStyle/>
          <a:p>
            <a:pPr algn="ctr"/>
            <a:r>
              <a:rPr lang="en-US" sz="2400" b="1" strike="noStrike" spc="-1" dirty="0">
                <a:latin typeface="Arial"/>
              </a:rPr>
              <a:t>Active </a:t>
            </a:r>
            <a:r>
              <a:rPr lang="en-US" sz="2400" b="1" strike="noStrike" spc="-1" dirty="0" smtClean="0">
                <a:latin typeface="Arial"/>
              </a:rPr>
              <a:t>Directory</a:t>
            </a:r>
            <a:r>
              <a:rPr lang="tr-TR" sz="2400" b="1" strike="noStrike" spc="-1" dirty="0" smtClean="0">
                <a:latin typeface="Arial"/>
              </a:rPr>
              <a:t> Kurulumu ve</a:t>
            </a:r>
            <a:r>
              <a:rPr lang="en-US" sz="2400" b="1" strike="noStrike" spc="-1" dirty="0" smtClean="0">
                <a:latin typeface="Arial"/>
              </a:rPr>
              <a:t> </a:t>
            </a:r>
            <a:r>
              <a:rPr lang="tr-TR" sz="2400" b="1" spc="-1" dirty="0" smtClean="0">
                <a:latin typeface="Arial"/>
              </a:rPr>
              <a:t>Kullanıcı Kısıtlama</a:t>
            </a:r>
          </a:p>
          <a:p>
            <a:pPr algn="ctr"/>
            <a:endParaRPr lang="tr-TR" sz="2400" b="1" strike="noStrike" spc="-1" dirty="0">
              <a:latin typeface="Arial"/>
            </a:endParaRPr>
          </a:p>
          <a:p>
            <a:pPr algn="ctr"/>
            <a:endParaRPr lang="tr-TR" sz="2400" spc="-1" dirty="0">
              <a:latin typeface="Arial"/>
            </a:endParaRPr>
          </a:p>
          <a:p>
            <a:pPr algn="ctr"/>
            <a:r>
              <a:rPr lang="tr-TR" sz="2400" b="1" spc="-1" dirty="0" smtClean="0">
                <a:latin typeface="Arial"/>
              </a:rPr>
              <a:t>Sunum </a:t>
            </a:r>
            <a:r>
              <a:rPr lang="tr-TR" sz="2400" b="1" spc="-1" smtClean="0">
                <a:latin typeface="Arial"/>
              </a:rPr>
              <a:t>bitti Teşekkürler.</a:t>
            </a:r>
            <a:endParaRPr lang="tr-TR" sz="2400" b="1" spc="-1" dirty="0" smtClean="0">
              <a:latin typeface="Arial"/>
            </a:endParaRPr>
          </a:p>
        </p:txBody>
      </p:sp>
    </p:spTree>
    <p:extLst>
      <p:ext uri="{BB962C8B-B14F-4D97-AF65-F5344CB8AC3E}">
        <p14:creationId xmlns:p14="http://schemas.microsoft.com/office/powerpoint/2010/main" val="3171371226"/>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Shape 1"/>
          <p:cNvSpPr txBox="1"/>
          <p:nvPr/>
        </p:nvSpPr>
        <p:spPr>
          <a:xfrm>
            <a:off x="197280" y="5835240"/>
            <a:ext cx="9312480" cy="1388520"/>
          </a:xfrm>
          <a:prstGeom prst="rect">
            <a:avLst/>
          </a:prstGeom>
          <a:noFill/>
          <a:ln>
            <a:noFill/>
          </a:ln>
        </p:spPr>
        <p:txBody>
          <a:bodyPr lIns="90000" tIns="45000" rIns="90000" bIns="45000"/>
          <a:lstStyle/>
          <a:p>
            <a:r>
              <a:rPr lang="en-US" sz="1800" b="0" strike="noStrike" spc="-1">
                <a:latin typeface="Arial"/>
              </a:rPr>
              <a:t>Ip den sonra bilgisayar adını değiştirmeliyiz. Bilgisayarım üzerinde sağ tıklayıp propertipes seçilir. Görseldeki ekranda Bilgisayar adının yanındaki Change Settings seçilir. Yandaki ekran açılır ve Change seçeneği ile bilgisayar adı değiştirilir.</a:t>
            </a:r>
          </a:p>
        </p:txBody>
      </p:sp>
      <p:sp>
        <p:nvSpPr>
          <p:cNvPr id="49" name="TextShape 2"/>
          <p:cNvSpPr txBox="1"/>
          <p:nvPr/>
        </p:nvSpPr>
        <p:spPr>
          <a:xfrm>
            <a:off x="91440" y="110880"/>
            <a:ext cx="3074760" cy="346320"/>
          </a:xfrm>
          <a:prstGeom prst="rect">
            <a:avLst/>
          </a:prstGeom>
          <a:noFill/>
          <a:ln>
            <a:noFill/>
          </a:ln>
        </p:spPr>
        <p:txBody>
          <a:bodyPr lIns="90000" tIns="45000" rIns="90000" bIns="45000"/>
          <a:lstStyle/>
          <a:p>
            <a:r>
              <a:rPr lang="en-US" sz="1800" b="1" strike="noStrike" spc="-1">
                <a:latin typeface="Arial"/>
              </a:rPr>
              <a:t>Active Directory Kurulumu</a:t>
            </a:r>
            <a:endParaRPr lang="en-US" sz="1800" b="0" strike="noStrike" spc="-1">
              <a:latin typeface="Arial"/>
            </a:endParaRPr>
          </a:p>
        </p:txBody>
      </p:sp>
      <p:pic>
        <p:nvPicPr>
          <p:cNvPr id="50" name="Resim 49"/>
          <p:cNvPicPr/>
          <p:nvPr/>
        </p:nvPicPr>
        <p:blipFill>
          <a:blip r:embed="rId2"/>
          <a:stretch/>
        </p:blipFill>
        <p:spPr>
          <a:xfrm>
            <a:off x="183600" y="532080"/>
            <a:ext cx="9299880" cy="5227920"/>
          </a:xfrm>
          <a:prstGeom prst="rect">
            <a:avLst/>
          </a:prstGeom>
          <a:ln>
            <a:noFill/>
          </a:ln>
        </p:spPr>
      </p:pic>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extShape 1"/>
          <p:cNvSpPr txBox="1"/>
          <p:nvPr/>
        </p:nvSpPr>
        <p:spPr>
          <a:xfrm>
            <a:off x="197280" y="5835240"/>
            <a:ext cx="9312480" cy="1388520"/>
          </a:xfrm>
          <a:prstGeom prst="rect">
            <a:avLst/>
          </a:prstGeom>
          <a:noFill/>
          <a:ln>
            <a:noFill/>
          </a:ln>
        </p:spPr>
        <p:txBody>
          <a:bodyPr lIns="90000" tIns="45000" rIns="90000" bIns="45000"/>
          <a:lstStyle/>
          <a:p>
            <a:r>
              <a:rPr lang="en-US" sz="1800" b="0" strike="noStrike" spc="-1">
                <a:latin typeface="Arial"/>
              </a:rPr>
              <a:t>Bilgisayar adını vesunucu olarak değiştirdik. Domain kısmı Workgroup olarak seçili kalacak. Bu işlemden sonra bilgisayarı yeniden başlatmanız gerekecek.</a:t>
            </a:r>
          </a:p>
        </p:txBody>
      </p:sp>
      <p:sp>
        <p:nvSpPr>
          <p:cNvPr id="52" name="TextShape 2"/>
          <p:cNvSpPr txBox="1"/>
          <p:nvPr/>
        </p:nvSpPr>
        <p:spPr>
          <a:xfrm>
            <a:off x="91440" y="110880"/>
            <a:ext cx="3074760" cy="346320"/>
          </a:xfrm>
          <a:prstGeom prst="rect">
            <a:avLst/>
          </a:prstGeom>
          <a:noFill/>
          <a:ln>
            <a:noFill/>
          </a:ln>
        </p:spPr>
        <p:txBody>
          <a:bodyPr lIns="90000" tIns="45000" rIns="90000" bIns="45000"/>
          <a:lstStyle/>
          <a:p>
            <a:r>
              <a:rPr lang="en-US" sz="1800" b="1" strike="noStrike" spc="-1">
                <a:latin typeface="Arial"/>
              </a:rPr>
              <a:t>Active Directory Kurulumu</a:t>
            </a:r>
            <a:endParaRPr lang="en-US" sz="1800" b="0" strike="noStrike" spc="-1">
              <a:latin typeface="Arial"/>
            </a:endParaRPr>
          </a:p>
        </p:txBody>
      </p:sp>
      <p:pic>
        <p:nvPicPr>
          <p:cNvPr id="53" name="Resim 52"/>
          <p:cNvPicPr/>
          <p:nvPr/>
        </p:nvPicPr>
        <p:blipFill>
          <a:blip r:embed="rId2"/>
          <a:stretch/>
        </p:blipFill>
        <p:spPr>
          <a:xfrm>
            <a:off x="183960" y="532440"/>
            <a:ext cx="9299160" cy="5227200"/>
          </a:xfrm>
          <a:prstGeom prst="rect">
            <a:avLst/>
          </a:prstGeom>
          <a:ln>
            <a:noFill/>
          </a:ln>
        </p:spPr>
      </p:pic>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Shape 1"/>
          <p:cNvSpPr txBox="1"/>
          <p:nvPr/>
        </p:nvSpPr>
        <p:spPr>
          <a:xfrm>
            <a:off x="274320" y="6217920"/>
            <a:ext cx="9312480" cy="1388520"/>
          </a:xfrm>
          <a:prstGeom prst="rect">
            <a:avLst/>
          </a:prstGeom>
          <a:noFill/>
          <a:ln>
            <a:noFill/>
          </a:ln>
        </p:spPr>
        <p:txBody>
          <a:bodyPr lIns="90000" tIns="45000" rIns="90000" bIns="45000"/>
          <a:lstStyle/>
          <a:p>
            <a:r>
              <a:rPr lang="en-US" sz="1800" b="0" strike="noStrike" spc="-1">
                <a:latin typeface="Arial"/>
              </a:rPr>
              <a:t>1,2,3,4,5 şeklinde sıralanmış seçeneklerden 2. yi seçiyoruz. Add roles and features ile active directory kurulumu yapacağız.</a:t>
            </a:r>
          </a:p>
        </p:txBody>
      </p:sp>
      <p:sp>
        <p:nvSpPr>
          <p:cNvPr id="55" name="TextShape 2"/>
          <p:cNvSpPr txBox="1"/>
          <p:nvPr/>
        </p:nvSpPr>
        <p:spPr>
          <a:xfrm>
            <a:off x="91440" y="110880"/>
            <a:ext cx="3074760" cy="346320"/>
          </a:xfrm>
          <a:prstGeom prst="rect">
            <a:avLst/>
          </a:prstGeom>
          <a:noFill/>
          <a:ln>
            <a:noFill/>
          </a:ln>
        </p:spPr>
        <p:txBody>
          <a:bodyPr lIns="90000" tIns="45000" rIns="90000" bIns="45000"/>
          <a:lstStyle/>
          <a:p>
            <a:r>
              <a:rPr lang="en-US" sz="1800" b="1" strike="noStrike" spc="-1">
                <a:latin typeface="Arial"/>
              </a:rPr>
              <a:t>Active Directory Kurulumu</a:t>
            </a:r>
            <a:endParaRPr lang="en-US" sz="1800" b="0" strike="noStrike" spc="-1">
              <a:latin typeface="Arial"/>
            </a:endParaRPr>
          </a:p>
        </p:txBody>
      </p:sp>
      <p:pic>
        <p:nvPicPr>
          <p:cNvPr id="56" name="Resim 55"/>
          <p:cNvPicPr/>
          <p:nvPr/>
        </p:nvPicPr>
        <p:blipFill>
          <a:blip r:embed="rId2"/>
          <a:stretch/>
        </p:blipFill>
        <p:spPr>
          <a:xfrm>
            <a:off x="351000" y="640440"/>
            <a:ext cx="9432720" cy="5302800"/>
          </a:xfrm>
          <a:prstGeom prst="rect">
            <a:avLst/>
          </a:prstGeom>
          <a:ln>
            <a:noFill/>
          </a:ln>
        </p:spPr>
      </p:pic>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TextShape 1"/>
          <p:cNvSpPr txBox="1"/>
          <p:nvPr/>
        </p:nvSpPr>
        <p:spPr>
          <a:xfrm>
            <a:off x="274320" y="6217920"/>
            <a:ext cx="9312480" cy="1388520"/>
          </a:xfrm>
          <a:prstGeom prst="rect">
            <a:avLst/>
          </a:prstGeom>
          <a:noFill/>
          <a:ln>
            <a:noFill/>
          </a:ln>
        </p:spPr>
        <p:txBody>
          <a:bodyPr lIns="90000" tIns="45000" rIns="90000" bIns="45000"/>
          <a:lstStyle/>
          <a:p>
            <a:r>
              <a:rPr lang="en-US" sz="1800" b="0" strike="noStrike" spc="-1">
                <a:latin typeface="Arial"/>
              </a:rPr>
              <a:t>Before You Begin kısmına Next seçeneğini seçiyoruz. Bu kısım bize işlemlere başlamadan önce yöneticimizin güçlü bir şifreye sahip olması, ağ ayarlarının yapılış olması ve Windows güncellemelerinin açık olması konusunda bizi uyarıyor. Skip this page her açılışta bu sayfayı otomatik geçmeye yarar.</a:t>
            </a:r>
          </a:p>
        </p:txBody>
      </p:sp>
      <p:sp>
        <p:nvSpPr>
          <p:cNvPr id="58" name="TextShape 2"/>
          <p:cNvSpPr txBox="1"/>
          <p:nvPr/>
        </p:nvSpPr>
        <p:spPr>
          <a:xfrm>
            <a:off x="91440" y="110880"/>
            <a:ext cx="3074760" cy="346320"/>
          </a:xfrm>
          <a:prstGeom prst="rect">
            <a:avLst/>
          </a:prstGeom>
          <a:noFill/>
          <a:ln>
            <a:noFill/>
          </a:ln>
        </p:spPr>
        <p:txBody>
          <a:bodyPr lIns="90000" tIns="45000" rIns="90000" bIns="45000"/>
          <a:lstStyle/>
          <a:p>
            <a:r>
              <a:rPr lang="en-US" sz="1800" b="1" strike="noStrike" spc="-1">
                <a:latin typeface="Arial"/>
              </a:rPr>
              <a:t>Active Directory Kurulumu</a:t>
            </a:r>
            <a:endParaRPr lang="en-US" sz="1800" b="0" strike="noStrike" spc="-1">
              <a:latin typeface="Arial"/>
            </a:endParaRPr>
          </a:p>
        </p:txBody>
      </p:sp>
      <p:pic>
        <p:nvPicPr>
          <p:cNvPr id="59" name="Resim 58"/>
          <p:cNvPicPr/>
          <p:nvPr/>
        </p:nvPicPr>
        <p:blipFill>
          <a:blip r:embed="rId2"/>
          <a:stretch/>
        </p:blipFill>
        <p:spPr>
          <a:xfrm>
            <a:off x="350640" y="640080"/>
            <a:ext cx="9433440" cy="5303520"/>
          </a:xfrm>
          <a:prstGeom prst="rect">
            <a:avLst/>
          </a:prstGeom>
          <a:ln>
            <a:noFill/>
          </a:ln>
        </p:spPr>
      </p:pic>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TextShape 1"/>
          <p:cNvSpPr txBox="1"/>
          <p:nvPr/>
        </p:nvSpPr>
        <p:spPr>
          <a:xfrm>
            <a:off x="274320" y="6217920"/>
            <a:ext cx="9312480" cy="1388520"/>
          </a:xfrm>
          <a:prstGeom prst="rect">
            <a:avLst/>
          </a:prstGeom>
          <a:noFill/>
          <a:ln>
            <a:noFill/>
          </a:ln>
        </p:spPr>
        <p:txBody>
          <a:bodyPr lIns="90000" tIns="45000" rIns="90000" bIns="45000"/>
          <a:lstStyle/>
          <a:p>
            <a:r>
              <a:rPr lang="en-US" sz="1800" b="0" strike="noStrike" spc="-1">
                <a:latin typeface="Arial"/>
              </a:rPr>
              <a:t>Yükleme seçeneğini Role-based or feature-based installation seçeneğini seçiyoruz. İlk seçenek ile sunucumuza rol veya özellik ekleyebiliyoruz. 2. Seçenek aslında kullanmamız gereken seçenek fakat tamamen uzak sunucu rolünün kurulu ve ayarlı olması gerekir. </a:t>
            </a:r>
          </a:p>
        </p:txBody>
      </p:sp>
      <p:sp>
        <p:nvSpPr>
          <p:cNvPr id="61" name="TextShape 2"/>
          <p:cNvSpPr txBox="1"/>
          <p:nvPr/>
        </p:nvSpPr>
        <p:spPr>
          <a:xfrm>
            <a:off x="91440" y="110880"/>
            <a:ext cx="3074760" cy="346320"/>
          </a:xfrm>
          <a:prstGeom prst="rect">
            <a:avLst/>
          </a:prstGeom>
          <a:noFill/>
          <a:ln>
            <a:noFill/>
          </a:ln>
        </p:spPr>
        <p:txBody>
          <a:bodyPr lIns="90000" tIns="45000" rIns="90000" bIns="45000"/>
          <a:lstStyle/>
          <a:p>
            <a:r>
              <a:rPr lang="en-US" sz="1800" b="1" strike="noStrike" spc="-1">
                <a:latin typeface="Arial"/>
              </a:rPr>
              <a:t>Active Directory Kurulumu</a:t>
            </a:r>
            <a:endParaRPr lang="en-US" sz="1800" b="0" strike="noStrike" spc="-1">
              <a:latin typeface="Arial"/>
            </a:endParaRPr>
          </a:p>
        </p:txBody>
      </p:sp>
      <p:pic>
        <p:nvPicPr>
          <p:cNvPr id="62" name="Resim 61"/>
          <p:cNvPicPr/>
          <p:nvPr/>
        </p:nvPicPr>
        <p:blipFill>
          <a:blip r:embed="rId2"/>
          <a:srcRect l="6812" t="11806" r="33313" b="10738"/>
          <a:stretch/>
        </p:blipFill>
        <p:spPr>
          <a:xfrm>
            <a:off x="274320" y="548640"/>
            <a:ext cx="7680960" cy="5486040"/>
          </a:xfrm>
          <a:prstGeom prst="rect">
            <a:avLst/>
          </a:prstGeom>
          <a:ln>
            <a:noFill/>
          </a:ln>
        </p:spPr>
      </p:pic>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TextShape 1"/>
          <p:cNvSpPr txBox="1"/>
          <p:nvPr/>
        </p:nvSpPr>
        <p:spPr>
          <a:xfrm>
            <a:off x="274320" y="6217920"/>
            <a:ext cx="9312480" cy="1388520"/>
          </a:xfrm>
          <a:prstGeom prst="rect">
            <a:avLst/>
          </a:prstGeom>
          <a:noFill/>
          <a:ln>
            <a:noFill/>
          </a:ln>
        </p:spPr>
        <p:txBody>
          <a:bodyPr lIns="90000" tIns="45000" rIns="90000" bIns="45000"/>
          <a:lstStyle/>
          <a:p>
            <a:r>
              <a:rPr lang="en-US" sz="1800" b="0" strike="noStrike" spc="-1">
                <a:latin typeface="Arial"/>
              </a:rPr>
              <a:t>Bu ekranda server poola daha önceden eklenmiş bilgisayarlara özellik yükleyebiliriz. Select a virtual hard disk bulunan sistemlerdeki sanal disklere (VHD) özellik eklemeye yarar. Biz next seçeneğiyle devam ediyoruz.</a:t>
            </a:r>
          </a:p>
        </p:txBody>
      </p:sp>
      <p:sp>
        <p:nvSpPr>
          <p:cNvPr id="64" name="TextShape 2"/>
          <p:cNvSpPr txBox="1"/>
          <p:nvPr/>
        </p:nvSpPr>
        <p:spPr>
          <a:xfrm>
            <a:off x="91440" y="110880"/>
            <a:ext cx="3074760" cy="346320"/>
          </a:xfrm>
          <a:prstGeom prst="rect">
            <a:avLst/>
          </a:prstGeom>
          <a:noFill/>
          <a:ln>
            <a:noFill/>
          </a:ln>
        </p:spPr>
        <p:txBody>
          <a:bodyPr lIns="90000" tIns="45000" rIns="90000" bIns="45000"/>
          <a:lstStyle/>
          <a:p>
            <a:r>
              <a:rPr lang="en-US" sz="1800" b="1" strike="noStrike" spc="-1">
                <a:latin typeface="Arial"/>
              </a:rPr>
              <a:t>Active Directory Kurulumu</a:t>
            </a:r>
            <a:endParaRPr lang="en-US" sz="1800" b="0" strike="noStrike" spc="-1">
              <a:latin typeface="Arial"/>
            </a:endParaRPr>
          </a:p>
        </p:txBody>
      </p:sp>
      <p:pic>
        <p:nvPicPr>
          <p:cNvPr id="65" name="Resim 64"/>
          <p:cNvPicPr/>
          <p:nvPr/>
        </p:nvPicPr>
        <p:blipFill>
          <a:blip r:embed="rId2"/>
          <a:stretch/>
        </p:blipFill>
        <p:spPr>
          <a:xfrm>
            <a:off x="274680" y="549000"/>
            <a:ext cx="7680240" cy="5485320"/>
          </a:xfrm>
          <a:prstGeom prst="rect">
            <a:avLst/>
          </a:prstGeom>
          <a:ln>
            <a:noFill/>
          </a:ln>
        </p:spPr>
      </p:pic>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209</TotalTime>
  <Words>856</Words>
  <Application>Microsoft Office PowerPoint</Application>
  <PresentationFormat>Özel</PresentationFormat>
  <Paragraphs>67</Paragraphs>
  <Slides>30</Slides>
  <Notes>0</Notes>
  <HiddenSlides>0</HiddenSlides>
  <MMClips>0</MMClips>
  <ScaleCrop>false</ScaleCrop>
  <HeadingPairs>
    <vt:vector size="4" baseType="variant">
      <vt:variant>
        <vt:lpstr>Tema</vt:lpstr>
      </vt:variant>
      <vt:variant>
        <vt:i4>1</vt:i4>
      </vt:variant>
      <vt:variant>
        <vt:lpstr>Slayt Başlıkları</vt:lpstr>
      </vt:variant>
      <vt:variant>
        <vt:i4>30</vt:i4>
      </vt:variant>
    </vt:vector>
  </HeadingPairs>
  <TitlesOfParts>
    <vt:vector size="31" baseType="lpstr">
      <vt:lpstr>Office Theme</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subject/>
  <dc:creator/>
  <dc:description/>
  <cp:lastModifiedBy>TOM</cp:lastModifiedBy>
  <cp:revision>67</cp:revision>
  <dcterms:created xsi:type="dcterms:W3CDTF">2018-04-26T23:05:32Z</dcterms:created>
  <dcterms:modified xsi:type="dcterms:W3CDTF">2018-05-02T08:05:26Z</dcterms:modified>
  <dc:language>en-US</dc:language>
</cp:coreProperties>
</file>