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9" r:id="rId24"/>
    <p:sldId id="280" r:id="rId25"/>
    <p:sldId id="281" r:id="rId26"/>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snapToGrid="0">
      <p:cViewPr varScale="1">
        <p:scale>
          <a:sx n="69" d="100"/>
          <a:sy n="69" d="100"/>
        </p:scale>
        <p:origin x="780" y="6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Title 1"/>
          <p:cNvSpPr>
            <a:spLocks noGrp="1"/>
          </p:cNvSpPr>
          <p:nvPr>
            <p:ph type="ctrTitle"/>
          </p:nvPr>
        </p:nvSpPr>
        <p:spPr>
          <a:xfrm>
            <a:off x="2589213" y="2514600"/>
            <a:ext cx="8915399" cy="2262781"/>
          </a:xfrm>
        </p:spPr>
        <p:txBody>
          <a:bodyPr anchor="b">
            <a:normAutofit/>
          </a:bodyPr>
          <a:lstStyle>
            <a:lvl1pPr>
              <a:defRPr sz="5400"/>
            </a:lvl1pPr>
          </a:lstStyle>
          <a:p>
            <a:r>
              <a:rPr lang="tr-TR"/>
              <a:t>Asıl başlık stilini düzenlemek için tıklayın</a:t>
            </a:r>
            <a:endParaRPr lang="en-US" dirty="0"/>
          </a:p>
        </p:txBody>
      </p:sp>
      <p:sp>
        <p:nvSpPr>
          <p:cNvPr id="3" name="Subtitle 2"/>
          <p:cNvSpPr>
            <a:spLocks noGrp="1"/>
          </p:cNvSpPr>
          <p:nvPr>
            <p:ph type="subTitle" idx="1"/>
          </p:nvPr>
        </p:nvSpPr>
        <p:spPr>
          <a:xfrm>
            <a:off x="2589213" y="4777379"/>
            <a:ext cx="8915399" cy="1126283"/>
          </a:xfrm>
        </p:spPr>
        <p:txBody>
          <a:bodyPr anchor="t"/>
          <a:lstStyle>
            <a:lvl1pPr marL="0" indent="0" algn="l">
              <a:buNone/>
              <a:defRPr>
                <a:solidFill>
                  <a:schemeClr val="tx1">
                    <a:lumMod val="65000"/>
                    <a:lumOff val="3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a:t>Asıl alt başlık stilini düzenlemek için tıklayın</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5/1/2018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7" name="Freeform 6"/>
          <p:cNvSpPr/>
          <p:nvPr/>
        </p:nvSpPr>
        <p:spPr bwMode="auto">
          <a:xfrm>
            <a:off x="0" y="4323810"/>
            <a:ext cx="1744652" cy="778589"/>
          </a:xfrm>
          <a:custGeom>
            <a:avLst/>
            <a:gdLst/>
            <a:ahLst/>
            <a:cxnLst/>
            <a:rect l="0" t="0" r="r" b="b"/>
            <a:pathLst>
              <a:path w="372" h="166">
                <a:moveTo>
                  <a:pt x="287" y="166"/>
                </a:moveTo>
                <a:cubicBezTo>
                  <a:pt x="290" y="166"/>
                  <a:pt x="292" y="165"/>
                  <a:pt x="293" y="164"/>
                </a:cubicBezTo>
                <a:cubicBezTo>
                  <a:pt x="293" y="163"/>
                  <a:pt x="294" y="163"/>
                  <a:pt x="294" y="163"/>
                </a:cubicBezTo>
                <a:cubicBezTo>
                  <a:pt x="370" y="87"/>
                  <a:pt x="370" y="87"/>
                  <a:pt x="370" y="87"/>
                </a:cubicBezTo>
                <a:cubicBezTo>
                  <a:pt x="372" y="85"/>
                  <a:pt x="372" y="81"/>
                  <a:pt x="370" y="78"/>
                </a:cubicBezTo>
                <a:cubicBezTo>
                  <a:pt x="294" y="3"/>
                  <a:pt x="294" y="3"/>
                  <a:pt x="294" y="3"/>
                </a:cubicBezTo>
                <a:cubicBezTo>
                  <a:pt x="294" y="2"/>
                  <a:pt x="293" y="2"/>
                  <a:pt x="293" y="2"/>
                </a:cubicBezTo>
                <a:cubicBezTo>
                  <a:pt x="292" y="1"/>
                  <a:pt x="290" y="0"/>
                  <a:pt x="287" y="0"/>
                </a:cubicBezTo>
                <a:cubicBezTo>
                  <a:pt x="0" y="0"/>
                  <a:pt x="0" y="0"/>
                  <a:pt x="0" y="0"/>
                </a:cubicBezTo>
                <a:cubicBezTo>
                  <a:pt x="0" y="166"/>
                  <a:pt x="0" y="166"/>
                  <a:pt x="0" y="166"/>
                </a:cubicBezTo>
                <a:lnTo>
                  <a:pt x="287" y="166"/>
                </a:lnTo>
                <a:close/>
              </a:path>
            </a:pathLst>
          </a:custGeom>
          <a:solidFill>
            <a:schemeClr val="accent1"/>
          </a:solidFill>
          <a:ln>
            <a:noFill/>
          </a:ln>
        </p:spPr>
      </p:sp>
      <p:sp>
        <p:nvSpPr>
          <p:cNvPr id="6" name="Slide Number Placeholder 5"/>
          <p:cNvSpPr>
            <a:spLocks noGrp="1"/>
          </p:cNvSpPr>
          <p:nvPr>
            <p:ph type="sldNum" sz="quarter" idx="12"/>
          </p:nvPr>
        </p:nvSpPr>
        <p:spPr>
          <a:xfrm>
            <a:off x="531812" y="4529540"/>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Başlık ve Resim Yazısı">
    <p:spTree>
      <p:nvGrpSpPr>
        <p:cNvPr id="1" name=""/>
        <p:cNvGrpSpPr/>
        <p:nvPr/>
      </p:nvGrpSpPr>
      <p:grpSpPr>
        <a:xfrm>
          <a:off x="0" y="0"/>
          <a:ext cx="0" cy="0"/>
          <a:chOff x="0" y="0"/>
          <a:chExt cx="0" cy="0"/>
        </a:xfrm>
      </p:grpSpPr>
      <p:sp>
        <p:nvSpPr>
          <p:cNvPr id="2" name="Title 1"/>
          <p:cNvSpPr>
            <a:spLocks noGrp="1"/>
          </p:cNvSpPr>
          <p:nvPr>
            <p:ph type="title"/>
          </p:nvPr>
        </p:nvSpPr>
        <p:spPr>
          <a:xfrm>
            <a:off x="2589212" y="609600"/>
            <a:ext cx="8915399" cy="3117040"/>
          </a:xfrm>
        </p:spPr>
        <p:txBody>
          <a:bodyPr anchor="ctr">
            <a:normAutofit/>
          </a:bodyPr>
          <a:lstStyle>
            <a:lvl1pPr algn="l">
              <a:defRPr sz="4800" b="0" cap="none"/>
            </a:lvl1pPr>
          </a:lstStyle>
          <a:p>
            <a:r>
              <a:rPr lang="tr-TR"/>
              <a:t>Asıl başlık stilini düzenlemek için tıklayın</a:t>
            </a:r>
            <a:endParaRPr lang="en-US" dirty="0"/>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a:t>Asıl metin stillerini düzenle</a:t>
            </a:r>
          </a:p>
        </p:txBody>
      </p:sp>
      <p:sp>
        <p:nvSpPr>
          <p:cNvPr id="4" name="Date Placeholder 3"/>
          <p:cNvSpPr>
            <a:spLocks noGrp="1"/>
          </p:cNvSpPr>
          <p:nvPr>
            <p:ph type="dt" sz="half" idx="10"/>
          </p:nvPr>
        </p:nvSpPr>
        <p:spPr/>
        <p:txBody>
          <a:bodyPr/>
          <a:lstStyle/>
          <a:p>
            <a:fld id="{B61BEF0D-F0BB-DE4B-95CE-6DB70DBA9567}" type="datetimeFigureOut">
              <a:rPr lang="en-US" dirty="0"/>
              <a:pPr/>
              <a:t>5/1/2018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Resim Yazılı Alıntı">
    <p:spTree>
      <p:nvGrpSpPr>
        <p:cNvPr id="1" name=""/>
        <p:cNvGrpSpPr/>
        <p:nvPr/>
      </p:nvGrpSpPr>
      <p:grpSpPr>
        <a:xfrm>
          <a:off x="0" y="0"/>
          <a:ext cx="0" cy="0"/>
          <a:chOff x="0" y="0"/>
          <a:chExt cx="0" cy="0"/>
        </a:xfrm>
      </p:grpSpPr>
      <p:sp>
        <p:nvSpPr>
          <p:cNvPr id="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tr-TR"/>
              <a:t>Asıl başlık stilini düzenlemek için tıklayın</a:t>
            </a:r>
            <a:endParaRPr lang="en-US" dirty="0"/>
          </a:p>
        </p:txBody>
      </p:sp>
      <p:sp>
        <p:nvSpPr>
          <p:cNvPr id="13" name="Text Placeholder 9"/>
          <p:cNvSpPr>
            <a:spLocks noGrp="1"/>
          </p:cNvSpPr>
          <p:nvPr>
            <p:ph type="body" sz="quarter" idx="13"/>
          </p:nvPr>
        </p:nvSpPr>
        <p:spPr>
          <a:xfrm>
            <a:off x="3275012" y="3505200"/>
            <a:ext cx="753655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tr-TR"/>
              <a:t>Asıl metin stillerini düzenle</a:t>
            </a:r>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a:t>Asıl metin stillerini düzenle</a:t>
            </a:r>
          </a:p>
        </p:txBody>
      </p:sp>
      <p:sp>
        <p:nvSpPr>
          <p:cNvPr id="4" name="Date Placeholder 3"/>
          <p:cNvSpPr>
            <a:spLocks noGrp="1"/>
          </p:cNvSpPr>
          <p:nvPr>
            <p:ph type="dt" sz="half" idx="10"/>
          </p:nvPr>
        </p:nvSpPr>
        <p:spPr/>
        <p:txBody>
          <a:bodyPr/>
          <a:lstStyle/>
          <a:p>
            <a:fld id="{B61BEF0D-F0BB-DE4B-95CE-6DB70DBA9567}" type="datetimeFigureOut">
              <a:rPr lang="en-US" dirty="0"/>
              <a:pPr/>
              <a:t>5/1/2018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11"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D57F1E4F-1CFF-5643-939E-217C01CDF565}" type="slidenum">
              <a:rPr lang="en-US" dirty="0"/>
              <a:pPr/>
              <a:t>‹#›</a:t>
            </a:fld>
            <a:endParaRPr lang="en-US" dirty="0"/>
          </a:p>
        </p:txBody>
      </p:sp>
      <p:sp>
        <p:nvSpPr>
          <p:cNvPr id="14" name="TextBox 13"/>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5" name="TextBox 14"/>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İsim Kartı">
    <p:spTree>
      <p:nvGrpSpPr>
        <p:cNvPr id="1" name=""/>
        <p:cNvGrpSpPr/>
        <p:nvPr/>
      </p:nvGrpSpPr>
      <p:grpSpPr>
        <a:xfrm>
          <a:off x="0" y="0"/>
          <a:ext cx="0" cy="0"/>
          <a:chOff x="0" y="0"/>
          <a:chExt cx="0" cy="0"/>
        </a:xfrm>
      </p:grpSpPr>
      <p:sp>
        <p:nvSpPr>
          <p:cNvPr id="2" name="Title 1"/>
          <p:cNvSpPr>
            <a:spLocks noGrp="1"/>
          </p:cNvSpPr>
          <p:nvPr>
            <p:ph type="title"/>
          </p:nvPr>
        </p:nvSpPr>
        <p:spPr>
          <a:xfrm>
            <a:off x="2589213" y="2438400"/>
            <a:ext cx="8915400" cy="2724845"/>
          </a:xfrm>
        </p:spPr>
        <p:txBody>
          <a:bodyPr anchor="b">
            <a:normAutofit/>
          </a:bodyPr>
          <a:lstStyle>
            <a:lvl1pPr algn="l">
              <a:defRPr sz="4800" b="0"/>
            </a:lvl1pPr>
          </a:lstStyle>
          <a:p>
            <a:r>
              <a:rPr lang="tr-TR"/>
              <a:t>Asıl başlık stilini düzenlemek için tıklayın</a:t>
            </a:r>
            <a:endParaRPr lang="en-US" dirty="0"/>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tr-TR"/>
              <a:t>Asıl metin stillerini düzenle</a:t>
            </a:r>
          </a:p>
        </p:txBody>
      </p:sp>
      <p:sp>
        <p:nvSpPr>
          <p:cNvPr id="5" name="Date Placeholder 4"/>
          <p:cNvSpPr>
            <a:spLocks noGrp="1"/>
          </p:cNvSpPr>
          <p:nvPr>
            <p:ph type="dt" sz="half" idx="10"/>
          </p:nvPr>
        </p:nvSpPr>
        <p:spPr/>
        <p:txBody>
          <a:bodyPr/>
          <a:lstStyle/>
          <a:p>
            <a:fld id="{B61BEF0D-F0BB-DE4B-95CE-6DB70DBA9567}" type="datetimeFigureOut">
              <a:rPr lang="en-US" dirty="0"/>
              <a:pPr/>
              <a:t>5/1/2018</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Alıntı İsim Kartı">
    <p:spTree>
      <p:nvGrpSpPr>
        <p:cNvPr id="1" name=""/>
        <p:cNvGrpSpPr/>
        <p:nvPr/>
      </p:nvGrpSpPr>
      <p:grpSpPr>
        <a:xfrm>
          <a:off x="0" y="0"/>
          <a:ext cx="0" cy="0"/>
          <a:chOff x="0" y="0"/>
          <a:chExt cx="0" cy="0"/>
        </a:xfrm>
      </p:grpSpPr>
      <p:sp>
        <p:nvSpPr>
          <p:cNvPr id="1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tr-TR"/>
              <a:t>Asıl başlık stilini düzenlemek için tıklayın</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tr-TR"/>
              <a:t>Asıl metin stillerini düzenle</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tr-TR"/>
              <a:t>Asıl metin stillerini düzenle</a:t>
            </a:r>
          </a:p>
        </p:txBody>
      </p:sp>
      <p:sp>
        <p:nvSpPr>
          <p:cNvPr id="5" name="Date Placeholder 4"/>
          <p:cNvSpPr>
            <a:spLocks noGrp="1"/>
          </p:cNvSpPr>
          <p:nvPr>
            <p:ph type="dt" sz="half" idx="10"/>
          </p:nvPr>
        </p:nvSpPr>
        <p:spPr/>
        <p:txBody>
          <a:bodyPr/>
          <a:lstStyle/>
          <a:p>
            <a:fld id="{B61BEF0D-F0BB-DE4B-95CE-6DB70DBA9567}" type="datetimeFigureOut">
              <a:rPr lang="en-US" dirty="0"/>
              <a:pPr/>
              <a:t>5/1/2018</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11"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D57F1E4F-1CFF-5643-939E-217C01CDF565}" type="slidenum">
              <a:rPr lang="en-US" dirty="0"/>
              <a:pPr/>
              <a:t>‹#›</a:t>
            </a:fld>
            <a:endParaRPr lang="en-US" dirty="0"/>
          </a:p>
        </p:txBody>
      </p:sp>
      <p:sp>
        <p:nvSpPr>
          <p:cNvPr id="17" name="TextBox 16"/>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8" name="TextBox 17"/>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Doğru veya Yanlış">
    <p:spTree>
      <p:nvGrpSpPr>
        <p:cNvPr id="1" name=""/>
        <p:cNvGrpSpPr/>
        <p:nvPr/>
      </p:nvGrpSpPr>
      <p:grpSpPr>
        <a:xfrm>
          <a:off x="0" y="0"/>
          <a:ext cx="0" cy="0"/>
          <a:chOff x="0" y="0"/>
          <a:chExt cx="0" cy="0"/>
        </a:xfrm>
      </p:grpSpPr>
      <p:sp>
        <p:nvSpPr>
          <p:cNvPr id="2" name="Title 1"/>
          <p:cNvSpPr>
            <a:spLocks noGrp="1"/>
          </p:cNvSpPr>
          <p:nvPr>
            <p:ph type="title"/>
          </p:nvPr>
        </p:nvSpPr>
        <p:spPr>
          <a:xfrm>
            <a:off x="2589212" y="627407"/>
            <a:ext cx="8915399" cy="2880020"/>
          </a:xfrm>
        </p:spPr>
        <p:txBody>
          <a:bodyPr anchor="ctr">
            <a:normAutofit/>
          </a:bodyPr>
          <a:lstStyle>
            <a:lvl1pPr algn="l">
              <a:defRPr sz="4800" b="0"/>
            </a:lvl1pPr>
          </a:lstStyle>
          <a:p>
            <a:r>
              <a:rPr lang="tr-TR"/>
              <a:t>Asıl başlık stilini düzenlemek için tıklayın</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tr-TR"/>
              <a:t>Asıl metin stillerini düzenle</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tr-TR"/>
              <a:t>Asıl metin stillerini düzenle</a:t>
            </a:r>
          </a:p>
        </p:txBody>
      </p:sp>
      <p:sp>
        <p:nvSpPr>
          <p:cNvPr id="5" name="Date Placeholder 4"/>
          <p:cNvSpPr>
            <a:spLocks noGrp="1"/>
          </p:cNvSpPr>
          <p:nvPr>
            <p:ph type="dt" sz="half" idx="10"/>
          </p:nvPr>
        </p:nvSpPr>
        <p:spPr/>
        <p:txBody>
          <a:bodyPr/>
          <a:lstStyle/>
          <a:p>
            <a:fld id="{B61BEF0D-F0BB-DE4B-95CE-6DB70DBA9567}" type="datetimeFigureOut">
              <a:rPr lang="en-US" dirty="0"/>
              <a:pPr/>
              <a:t>5/1/2018</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Başlık ve Dikey Meti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a:t>Asıl başlık stilini düzenlemek için tıklayın</a:t>
            </a:r>
            <a:endParaRPr lang="en-US" dirty="0"/>
          </a:p>
        </p:txBody>
      </p:sp>
      <p:sp>
        <p:nvSpPr>
          <p:cNvPr id="3" name="Vertical Text Placeholder 2"/>
          <p:cNvSpPr>
            <a:spLocks noGrp="1"/>
          </p:cNvSpPr>
          <p:nvPr>
            <p:ph type="body" orient="vert" idx="1"/>
          </p:nvPr>
        </p:nvSpPr>
        <p:spPr/>
        <p:txBody>
          <a:bodyPr vert="eaVert" anchor="t"/>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5/1/2018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294812" y="627405"/>
            <a:ext cx="2207601" cy="5283817"/>
          </a:xfrm>
        </p:spPr>
        <p:txBody>
          <a:bodyPr vert="eaVert" anchor="ctr"/>
          <a:lstStyle/>
          <a:p>
            <a:r>
              <a:rPr lang="tr-TR"/>
              <a:t>Asıl başlık stilini düzenlemek için tıklayın</a:t>
            </a:r>
            <a:endParaRPr lang="en-US" dirty="0"/>
          </a:p>
        </p:txBody>
      </p:sp>
      <p:sp>
        <p:nvSpPr>
          <p:cNvPr id="3" name="Vertical Text Placeholder 2"/>
          <p:cNvSpPr>
            <a:spLocks noGrp="1"/>
          </p:cNvSpPr>
          <p:nvPr>
            <p:ph type="body" orient="vert" idx="1"/>
          </p:nvPr>
        </p:nvSpPr>
        <p:spPr>
          <a:xfrm>
            <a:off x="2589212" y="627405"/>
            <a:ext cx="6477000" cy="5283817"/>
          </a:xfrm>
        </p:spPr>
        <p:txBody>
          <a:bodyPr vert="eaVert"/>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5/1/2018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Title 1"/>
          <p:cNvSpPr>
            <a:spLocks noGrp="1"/>
          </p:cNvSpPr>
          <p:nvPr>
            <p:ph type="title"/>
          </p:nvPr>
        </p:nvSpPr>
        <p:spPr>
          <a:xfrm>
            <a:off x="2592925" y="624110"/>
            <a:ext cx="8911687" cy="1280890"/>
          </a:xfrm>
        </p:spPr>
        <p:txBody>
          <a:bodyPr/>
          <a:lstStyle/>
          <a:p>
            <a:r>
              <a:rPr lang="tr-TR"/>
              <a:t>Asıl başlık stilini düzenlemek için tıklayın</a:t>
            </a:r>
            <a:endParaRPr lang="en-US" dirty="0"/>
          </a:p>
        </p:txBody>
      </p:sp>
      <p:sp>
        <p:nvSpPr>
          <p:cNvPr id="3" name="Content Placeholder 2"/>
          <p:cNvSpPr>
            <a:spLocks noGrp="1"/>
          </p:cNvSpPr>
          <p:nvPr>
            <p:ph idx="1"/>
          </p:nvPr>
        </p:nvSpPr>
        <p:spPr>
          <a:xfrm>
            <a:off x="2589212" y="2133600"/>
            <a:ext cx="8915400" cy="3777622"/>
          </a:xfrm>
        </p:spPr>
        <p:txBody>
          <a:bodyPr/>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5/1/2018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 Bilgisi">
    <p:spTree>
      <p:nvGrpSpPr>
        <p:cNvPr id="1" name=""/>
        <p:cNvGrpSpPr/>
        <p:nvPr/>
      </p:nvGrpSpPr>
      <p:grpSpPr>
        <a:xfrm>
          <a:off x="0" y="0"/>
          <a:ext cx="0" cy="0"/>
          <a:chOff x="0" y="0"/>
          <a:chExt cx="0" cy="0"/>
        </a:xfrm>
      </p:grpSpPr>
      <p:sp>
        <p:nvSpPr>
          <p:cNvPr id="2" name="Title 1"/>
          <p:cNvSpPr>
            <a:spLocks noGrp="1"/>
          </p:cNvSpPr>
          <p:nvPr>
            <p:ph type="title"/>
          </p:nvPr>
        </p:nvSpPr>
        <p:spPr>
          <a:xfrm>
            <a:off x="2589212" y="2058750"/>
            <a:ext cx="8915399" cy="1468800"/>
          </a:xfrm>
        </p:spPr>
        <p:txBody>
          <a:bodyPr anchor="b"/>
          <a:lstStyle>
            <a:lvl1pPr algn="l">
              <a:defRPr sz="4000" b="0" cap="none"/>
            </a:lvl1pPr>
          </a:lstStyle>
          <a:p>
            <a:r>
              <a:rPr lang="tr-TR"/>
              <a:t>Asıl başlık stilini düzenlemek için tıklayın</a:t>
            </a:r>
            <a:endParaRPr lang="en-US" dirty="0"/>
          </a:p>
        </p:txBody>
      </p:sp>
      <p:sp>
        <p:nvSpPr>
          <p:cNvPr id="3" name="Text Placeholder 2"/>
          <p:cNvSpPr>
            <a:spLocks noGrp="1"/>
          </p:cNvSpPr>
          <p:nvPr>
            <p:ph type="body" idx="1"/>
          </p:nvPr>
        </p:nvSpPr>
        <p:spPr>
          <a:xfrm>
            <a:off x="2589212" y="3530129"/>
            <a:ext cx="8915399" cy="860400"/>
          </a:xfrm>
        </p:spPr>
        <p:txBody>
          <a:bodyPr anchor="t"/>
          <a:lstStyle>
            <a:lvl1pPr marL="0" indent="0" algn="l">
              <a:buNone/>
              <a:defRPr sz="20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a:t>Asıl metin stillerini düzenle</a:t>
            </a:r>
          </a:p>
        </p:txBody>
      </p:sp>
      <p:sp>
        <p:nvSpPr>
          <p:cNvPr id="4" name="Date Placeholder 3"/>
          <p:cNvSpPr>
            <a:spLocks noGrp="1"/>
          </p:cNvSpPr>
          <p:nvPr>
            <p:ph type="dt" sz="half" idx="10"/>
          </p:nvPr>
        </p:nvSpPr>
        <p:spPr/>
        <p:txBody>
          <a:bodyPr/>
          <a:lstStyle/>
          <a:p>
            <a:fld id="{B61BEF0D-F0BB-DE4B-95CE-6DB70DBA9567}" type="datetimeFigureOut">
              <a:rPr lang="en-US" dirty="0"/>
              <a:pPr/>
              <a:t>5/1/2018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tr-TR"/>
              <a:t>Asıl başlık stilini düzenlemek için tıklayın</a:t>
            </a:r>
            <a:endParaRPr lang="en-US" dirty="0"/>
          </a:p>
        </p:txBody>
      </p:sp>
      <p:sp>
        <p:nvSpPr>
          <p:cNvPr id="3" name="Content Placeholder 2"/>
          <p:cNvSpPr>
            <a:spLocks noGrp="1"/>
          </p:cNvSpPr>
          <p:nvPr>
            <p:ph sz="half" idx="1"/>
          </p:nvPr>
        </p:nvSpPr>
        <p:spPr>
          <a:xfrm>
            <a:off x="2589212" y="2133600"/>
            <a:ext cx="4313864" cy="3777622"/>
          </a:xfrm>
        </p:spPr>
        <p:txBody>
          <a:bodyPr>
            <a:normAutofit/>
          </a:bodyPr>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4" name="Content Placeholder 3"/>
          <p:cNvSpPr>
            <a:spLocks noGrp="1"/>
          </p:cNvSpPr>
          <p:nvPr>
            <p:ph sz="half" idx="2"/>
          </p:nvPr>
        </p:nvSpPr>
        <p:spPr>
          <a:xfrm>
            <a:off x="7190747" y="2126222"/>
            <a:ext cx="4313864" cy="3777622"/>
          </a:xfrm>
        </p:spPr>
        <p:txBody>
          <a:bodyPr>
            <a:normAutofit/>
          </a:bodyPr>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5" name="Date Placeholder 4"/>
          <p:cNvSpPr>
            <a:spLocks noGrp="1"/>
          </p:cNvSpPr>
          <p:nvPr>
            <p:ph type="dt" sz="half" idx="10"/>
          </p:nvPr>
        </p:nvSpPr>
        <p:spPr/>
        <p:txBody>
          <a:bodyPr/>
          <a:lstStyle/>
          <a:p>
            <a:fld id="{B61BEF0D-F0BB-DE4B-95CE-6DB70DBA9567}" type="datetimeFigureOut">
              <a:rPr lang="en-US" dirty="0"/>
              <a:pPr/>
              <a:t>5/1/2018</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10"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1" name="Slide Number Placeholder 5"/>
          <p:cNvSpPr>
            <a:spLocks noGrp="1"/>
          </p:cNvSpPr>
          <p:nvPr>
            <p:ph type="sldNum" sz="quarter" idx="12"/>
          </p:nvPr>
        </p:nvSpPr>
        <p:spPr>
          <a:xfrm>
            <a:off x="531812" y="787782"/>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tr-TR"/>
              <a:t>Asıl başlık stilini düzenlemek için tıklayın</a:t>
            </a:r>
            <a:endParaRPr lang="en-US" dirty="0"/>
          </a:p>
        </p:txBody>
      </p:sp>
      <p:sp>
        <p:nvSpPr>
          <p:cNvPr id="3" name="Text Placeholder 2"/>
          <p:cNvSpPr>
            <a:spLocks noGrp="1"/>
          </p:cNvSpPr>
          <p:nvPr>
            <p:ph type="body" idx="1"/>
          </p:nvPr>
        </p:nvSpPr>
        <p:spPr>
          <a:xfrm>
            <a:off x="2939373" y="1972703"/>
            <a:ext cx="3992732"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a:t>
            </a:r>
          </a:p>
        </p:txBody>
      </p:sp>
      <p:sp>
        <p:nvSpPr>
          <p:cNvPr id="4" name="Content Placeholder 3"/>
          <p:cNvSpPr>
            <a:spLocks noGrp="1"/>
          </p:cNvSpPr>
          <p:nvPr>
            <p:ph sz="half" idx="2"/>
          </p:nvPr>
        </p:nvSpPr>
        <p:spPr>
          <a:xfrm>
            <a:off x="2589212" y="2548966"/>
            <a:ext cx="4342893" cy="3354060"/>
          </a:xfrm>
        </p:spPr>
        <p:txBody>
          <a:bodyPr>
            <a:normAutofit/>
          </a:bodyPr>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5" name="Text Placeholder 4"/>
          <p:cNvSpPr>
            <a:spLocks noGrp="1"/>
          </p:cNvSpPr>
          <p:nvPr>
            <p:ph type="body" sz="quarter" idx="3"/>
          </p:nvPr>
        </p:nvSpPr>
        <p:spPr>
          <a:xfrm>
            <a:off x="7506629" y="1969475"/>
            <a:ext cx="3999001"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a:t>
            </a:r>
          </a:p>
        </p:txBody>
      </p:sp>
      <p:sp>
        <p:nvSpPr>
          <p:cNvPr id="6" name="Content Placeholder 5"/>
          <p:cNvSpPr>
            <a:spLocks noGrp="1"/>
          </p:cNvSpPr>
          <p:nvPr>
            <p:ph sz="quarter" idx="4"/>
          </p:nvPr>
        </p:nvSpPr>
        <p:spPr>
          <a:xfrm>
            <a:off x="7166957" y="2545738"/>
            <a:ext cx="4338674" cy="3354060"/>
          </a:xfrm>
        </p:spPr>
        <p:txBody>
          <a:bodyPr>
            <a:normAutofit/>
          </a:bodyPr>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dirty="0"/>
              <a:pPr/>
              <a:t>5/1/2018</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12"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3" name="Slide Number Placeholder 5"/>
          <p:cNvSpPr>
            <a:spLocks noGrp="1"/>
          </p:cNvSpPr>
          <p:nvPr>
            <p:ph type="sldNum" sz="quarter" idx="12"/>
          </p:nvPr>
        </p:nvSpPr>
        <p:spPr>
          <a:xfrm>
            <a:off x="531812" y="787782"/>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a:t>Asıl başlık stilini düzenlemek için tıklayın</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dirty="0"/>
              <a:pPr/>
              <a:t>5/1/2018</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7"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dirty="0"/>
              <a:pPr/>
              <a:t>5/1/2018</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6"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Title 1"/>
          <p:cNvSpPr>
            <a:spLocks noGrp="1"/>
          </p:cNvSpPr>
          <p:nvPr>
            <p:ph type="title"/>
          </p:nvPr>
        </p:nvSpPr>
        <p:spPr>
          <a:xfrm>
            <a:off x="2589212" y="446088"/>
            <a:ext cx="3505199" cy="976312"/>
          </a:xfrm>
        </p:spPr>
        <p:txBody>
          <a:bodyPr anchor="b"/>
          <a:lstStyle>
            <a:lvl1pPr algn="l">
              <a:defRPr sz="2000" b="0"/>
            </a:lvl1pPr>
          </a:lstStyle>
          <a:p>
            <a:r>
              <a:rPr lang="tr-TR"/>
              <a:t>Asıl başlık stilini düzenlemek için tıklayın</a:t>
            </a:r>
            <a:endParaRPr lang="en-US" dirty="0"/>
          </a:p>
        </p:txBody>
      </p:sp>
      <p:sp>
        <p:nvSpPr>
          <p:cNvPr id="3" name="Content Placeholder 2"/>
          <p:cNvSpPr>
            <a:spLocks noGrp="1"/>
          </p:cNvSpPr>
          <p:nvPr>
            <p:ph idx="1"/>
          </p:nvPr>
        </p:nvSpPr>
        <p:spPr>
          <a:xfrm>
            <a:off x="6323012" y="446088"/>
            <a:ext cx="5181600" cy="5414963"/>
          </a:xfrm>
        </p:spPr>
        <p:txBody>
          <a:bodyPr anchor="ctr">
            <a:normAutofit/>
          </a:bodyPr>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4" name="Text Placeholder 3"/>
          <p:cNvSpPr>
            <a:spLocks noGrp="1"/>
          </p:cNvSpPr>
          <p:nvPr>
            <p:ph type="body" sz="half" idx="2"/>
          </p:nvPr>
        </p:nvSpPr>
        <p:spPr>
          <a:xfrm>
            <a:off x="2589212" y="1598613"/>
            <a:ext cx="3505199" cy="426243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a:t>Asıl metin stillerini düzenle</a:t>
            </a:r>
          </a:p>
        </p:txBody>
      </p:sp>
      <p:sp>
        <p:nvSpPr>
          <p:cNvPr id="5" name="Date Placeholder 4"/>
          <p:cNvSpPr>
            <a:spLocks noGrp="1"/>
          </p:cNvSpPr>
          <p:nvPr>
            <p:ph type="dt" sz="half" idx="10"/>
          </p:nvPr>
        </p:nvSpPr>
        <p:spPr/>
        <p:txBody>
          <a:bodyPr/>
          <a:lstStyle/>
          <a:p>
            <a:fld id="{B61BEF0D-F0BB-DE4B-95CE-6DB70DBA9567}" type="datetimeFigureOut">
              <a:rPr lang="en-US" dirty="0"/>
              <a:pPr/>
              <a:t>5/1/2018</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9"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Title 1"/>
          <p:cNvSpPr>
            <a:spLocks noGrp="1"/>
          </p:cNvSpPr>
          <p:nvPr>
            <p:ph type="title"/>
          </p:nvPr>
        </p:nvSpPr>
        <p:spPr>
          <a:xfrm>
            <a:off x="2589213" y="4800600"/>
            <a:ext cx="8915400" cy="566738"/>
          </a:xfrm>
        </p:spPr>
        <p:txBody>
          <a:bodyPr anchor="b">
            <a:normAutofit/>
          </a:bodyPr>
          <a:lstStyle>
            <a:lvl1pPr algn="l">
              <a:defRPr sz="2400" b="0"/>
            </a:lvl1pPr>
          </a:lstStyle>
          <a:p>
            <a:r>
              <a:rPr lang="tr-TR"/>
              <a:t>Asıl başlık stilini düzenlemek için tıklayın</a:t>
            </a:r>
            <a:endParaRPr lang="en-US" dirty="0"/>
          </a:p>
        </p:txBody>
      </p:sp>
      <p:sp>
        <p:nvSpPr>
          <p:cNvPr id="3" name="Picture Placeholder 2"/>
          <p:cNvSpPr>
            <a:spLocks noGrp="1" noChangeAspect="1"/>
          </p:cNvSpPr>
          <p:nvPr>
            <p:ph type="pic" idx="1"/>
          </p:nvPr>
        </p:nvSpPr>
        <p:spPr>
          <a:xfrm>
            <a:off x="2589212" y="634965"/>
            <a:ext cx="8915400" cy="3854970"/>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tr-TR"/>
              <a:t>Resim eklemek için simgeye tıklayın</a:t>
            </a:r>
            <a:endParaRPr lang="en-US" dirty="0"/>
          </a:p>
        </p:txBody>
      </p:sp>
      <p:sp>
        <p:nvSpPr>
          <p:cNvPr id="4" name="Text Placeholder 3"/>
          <p:cNvSpPr>
            <a:spLocks noGrp="1"/>
          </p:cNvSpPr>
          <p:nvPr>
            <p:ph type="body" sz="half" idx="2"/>
          </p:nvPr>
        </p:nvSpPr>
        <p:spPr>
          <a:xfrm>
            <a:off x="2589213" y="5367338"/>
            <a:ext cx="8915400"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a:t>Asıl metin stillerini düzenle</a:t>
            </a:r>
          </a:p>
        </p:txBody>
      </p:sp>
      <p:sp>
        <p:nvSpPr>
          <p:cNvPr id="5" name="Date Placeholder 4"/>
          <p:cNvSpPr>
            <a:spLocks noGrp="1"/>
          </p:cNvSpPr>
          <p:nvPr>
            <p:ph type="dt" sz="half" idx="10"/>
          </p:nvPr>
        </p:nvSpPr>
        <p:spPr/>
        <p:txBody>
          <a:bodyPr/>
          <a:lstStyle/>
          <a:p>
            <a:fld id="{B61BEF0D-F0BB-DE4B-95CE-6DB70DBA9567}" type="datetimeFigureOut">
              <a:rPr lang="en-US" dirty="0"/>
              <a:pPr/>
              <a:t>5/1/2018</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grpSp>
        <p:nvGrpSpPr>
          <p:cNvPr id="23" name="Group 22"/>
          <p:cNvGrpSpPr/>
          <p:nvPr/>
        </p:nvGrpSpPr>
        <p:grpSpPr>
          <a:xfrm>
            <a:off x="1" y="228600"/>
            <a:ext cx="2851516" cy="6638628"/>
            <a:chOff x="2487613" y="285750"/>
            <a:chExt cx="2428875" cy="5654676"/>
          </a:xfrm>
        </p:grpSpPr>
        <p:sp>
          <p:nvSpPr>
            <p:cNvPr id="24" name="Freeform 11"/>
            <p:cNvSpPr/>
            <p:nvPr/>
          </p:nvSpPr>
          <p:spPr bwMode="auto">
            <a:xfrm>
              <a:off x="2487613" y="2284413"/>
              <a:ext cx="85725" cy="533400"/>
            </a:xfrm>
            <a:custGeom>
              <a:avLst/>
              <a:gdLst/>
              <a:ahLst/>
              <a:cxnLst/>
              <a:rect l="0" t="0" r="r" b="b"/>
              <a:pathLst>
                <a:path w="22" h="136">
                  <a:moveTo>
                    <a:pt x="22" y="136"/>
                  </a:moveTo>
                  <a:cubicBezTo>
                    <a:pt x="20" y="117"/>
                    <a:pt x="19" y="99"/>
                    <a:pt x="17" y="80"/>
                  </a:cubicBezTo>
                  <a:cubicBezTo>
                    <a:pt x="11" y="54"/>
                    <a:pt x="6" y="27"/>
                    <a:pt x="0" y="0"/>
                  </a:cubicBezTo>
                  <a:cubicBezTo>
                    <a:pt x="0" y="35"/>
                    <a:pt x="0" y="35"/>
                    <a:pt x="0" y="35"/>
                  </a:cubicBezTo>
                  <a:cubicBezTo>
                    <a:pt x="6" y="64"/>
                    <a:pt x="13" y="94"/>
                    <a:pt x="20" y="124"/>
                  </a:cubicBezTo>
                  <a:cubicBezTo>
                    <a:pt x="20" y="128"/>
                    <a:pt x="21" y="132"/>
                    <a:pt x="22" y="136"/>
                  </a:cubicBezTo>
                  <a:close/>
                </a:path>
              </a:pathLst>
            </a:custGeom>
            <a:solidFill>
              <a:schemeClr val="tx2">
                <a:alpha val="20000"/>
              </a:schemeClr>
            </a:solidFill>
            <a:ln>
              <a:noFill/>
            </a:ln>
          </p:spPr>
        </p:sp>
        <p:sp>
          <p:nvSpPr>
            <p:cNvPr id="25" name="Freeform 12"/>
            <p:cNvSpPr/>
            <p:nvPr/>
          </p:nvSpPr>
          <p:spPr bwMode="auto">
            <a:xfrm>
              <a:off x="2597151" y="2779713"/>
              <a:ext cx="550863" cy="1978025"/>
            </a:xfrm>
            <a:custGeom>
              <a:avLst/>
              <a:gdLst/>
              <a:ahLst/>
              <a:cxnLst/>
              <a:rect l="0" t="0" r="r" b="b"/>
              <a:pathLst>
                <a:path w="140" h="504">
                  <a:moveTo>
                    <a:pt x="86" y="350"/>
                  </a:moveTo>
                  <a:cubicBezTo>
                    <a:pt x="103" y="402"/>
                    <a:pt x="120" y="453"/>
                    <a:pt x="139" y="504"/>
                  </a:cubicBezTo>
                  <a:cubicBezTo>
                    <a:pt x="139" y="495"/>
                    <a:pt x="139" y="487"/>
                    <a:pt x="140" y="478"/>
                  </a:cubicBezTo>
                  <a:cubicBezTo>
                    <a:pt x="124" y="435"/>
                    <a:pt x="109" y="391"/>
                    <a:pt x="95" y="347"/>
                  </a:cubicBezTo>
                  <a:cubicBezTo>
                    <a:pt x="58" y="233"/>
                    <a:pt x="27" y="117"/>
                    <a:pt x="0" y="0"/>
                  </a:cubicBezTo>
                  <a:cubicBezTo>
                    <a:pt x="2" y="20"/>
                    <a:pt x="4" y="41"/>
                    <a:pt x="6" y="61"/>
                  </a:cubicBezTo>
                  <a:cubicBezTo>
                    <a:pt x="30" y="158"/>
                    <a:pt x="56" y="255"/>
                    <a:pt x="86" y="350"/>
                  </a:cubicBezTo>
                  <a:close/>
                </a:path>
              </a:pathLst>
            </a:custGeom>
            <a:solidFill>
              <a:schemeClr val="tx2">
                <a:alpha val="20000"/>
              </a:schemeClr>
            </a:solidFill>
            <a:ln>
              <a:noFill/>
            </a:ln>
          </p:spPr>
        </p:sp>
        <p:sp>
          <p:nvSpPr>
            <p:cNvPr id="26" name="Freeform 13"/>
            <p:cNvSpPr/>
            <p:nvPr/>
          </p:nvSpPr>
          <p:spPr bwMode="auto">
            <a:xfrm>
              <a:off x="3175001" y="4730750"/>
              <a:ext cx="519113" cy="1209675"/>
            </a:xfrm>
            <a:custGeom>
              <a:avLst/>
              <a:gdLst/>
              <a:ahLst/>
              <a:cxnLst/>
              <a:rect l="0" t="0" r="r" b="b"/>
              <a:pathLst>
                <a:path w="132" h="308">
                  <a:moveTo>
                    <a:pt x="8" y="22"/>
                  </a:moveTo>
                  <a:cubicBezTo>
                    <a:pt x="5" y="15"/>
                    <a:pt x="2" y="8"/>
                    <a:pt x="0" y="0"/>
                  </a:cubicBezTo>
                  <a:cubicBezTo>
                    <a:pt x="0" y="10"/>
                    <a:pt x="0" y="19"/>
                    <a:pt x="0" y="29"/>
                  </a:cubicBezTo>
                  <a:cubicBezTo>
                    <a:pt x="21" y="85"/>
                    <a:pt x="44" y="140"/>
                    <a:pt x="68" y="194"/>
                  </a:cubicBezTo>
                  <a:cubicBezTo>
                    <a:pt x="85" y="232"/>
                    <a:pt x="104" y="270"/>
                    <a:pt x="123" y="308"/>
                  </a:cubicBezTo>
                  <a:cubicBezTo>
                    <a:pt x="132" y="308"/>
                    <a:pt x="132" y="308"/>
                    <a:pt x="132" y="308"/>
                  </a:cubicBezTo>
                  <a:cubicBezTo>
                    <a:pt x="113" y="269"/>
                    <a:pt x="94" y="230"/>
                    <a:pt x="77" y="190"/>
                  </a:cubicBezTo>
                  <a:cubicBezTo>
                    <a:pt x="52" y="135"/>
                    <a:pt x="29" y="79"/>
                    <a:pt x="8" y="22"/>
                  </a:cubicBezTo>
                  <a:close/>
                </a:path>
              </a:pathLst>
            </a:custGeom>
            <a:solidFill>
              <a:schemeClr val="tx2">
                <a:alpha val="20000"/>
              </a:schemeClr>
            </a:solidFill>
            <a:ln>
              <a:noFill/>
            </a:ln>
          </p:spPr>
        </p:sp>
        <p:sp>
          <p:nvSpPr>
            <p:cNvPr id="27" name="Freeform 14"/>
            <p:cNvSpPr/>
            <p:nvPr/>
          </p:nvSpPr>
          <p:spPr bwMode="auto">
            <a:xfrm>
              <a:off x="3305176" y="5630863"/>
              <a:ext cx="146050" cy="309563"/>
            </a:xfrm>
            <a:custGeom>
              <a:avLst/>
              <a:gdLst/>
              <a:ahLst/>
              <a:cxnLst/>
              <a:rect l="0" t="0" r="r" b="b"/>
              <a:pathLst>
                <a:path w="37" h="79">
                  <a:moveTo>
                    <a:pt x="28" y="79"/>
                  </a:moveTo>
                  <a:cubicBezTo>
                    <a:pt x="37" y="79"/>
                    <a:pt x="37" y="79"/>
                    <a:pt x="37" y="79"/>
                  </a:cubicBezTo>
                  <a:cubicBezTo>
                    <a:pt x="24" y="53"/>
                    <a:pt x="12" y="27"/>
                    <a:pt x="0" y="0"/>
                  </a:cubicBezTo>
                  <a:cubicBezTo>
                    <a:pt x="8" y="27"/>
                    <a:pt x="17" y="53"/>
                    <a:pt x="28" y="79"/>
                  </a:cubicBezTo>
                  <a:close/>
                </a:path>
              </a:pathLst>
            </a:custGeom>
            <a:solidFill>
              <a:schemeClr val="tx2">
                <a:alpha val="20000"/>
              </a:schemeClr>
            </a:solidFill>
            <a:ln>
              <a:noFill/>
            </a:ln>
          </p:spPr>
        </p:sp>
        <p:sp>
          <p:nvSpPr>
            <p:cNvPr id="28" name="Freeform 15"/>
            <p:cNvSpPr/>
            <p:nvPr/>
          </p:nvSpPr>
          <p:spPr bwMode="auto">
            <a:xfrm>
              <a:off x="2573338" y="2817813"/>
              <a:ext cx="700088" cy="2835275"/>
            </a:xfrm>
            <a:custGeom>
              <a:avLst/>
              <a:gdLst/>
              <a:ahLst/>
              <a:cxnLst/>
              <a:rect l="0" t="0" r="r" b="b"/>
              <a:pathLst>
                <a:path w="178" h="722">
                  <a:moveTo>
                    <a:pt x="162" y="660"/>
                  </a:moveTo>
                  <a:cubicBezTo>
                    <a:pt x="145" y="618"/>
                    <a:pt x="130" y="576"/>
                    <a:pt x="116" y="534"/>
                  </a:cubicBezTo>
                  <a:cubicBezTo>
                    <a:pt x="84" y="437"/>
                    <a:pt x="59" y="337"/>
                    <a:pt x="40" y="236"/>
                  </a:cubicBezTo>
                  <a:cubicBezTo>
                    <a:pt x="29" y="175"/>
                    <a:pt x="20" y="113"/>
                    <a:pt x="12" y="51"/>
                  </a:cubicBezTo>
                  <a:cubicBezTo>
                    <a:pt x="8" y="34"/>
                    <a:pt x="4" y="17"/>
                    <a:pt x="0" y="0"/>
                  </a:cubicBezTo>
                  <a:cubicBezTo>
                    <a:pt x="8" y="79"/>
                    <a:pt x="19" y="159"/>
                    <a:pt x="33" y="237"/>
                  </a:cubicBezTo>
                  <a:cubicBezTo>
                    <a:pt x="51" y="339"/>
                    <a:pt x="76" y="439"/>
                    <a:pt x="107" y="537"/>
                  </a:cubicBezTo>
                  <a:cubicBezTo>
                    <a:pt x="123" y="586"/>
                    <a:pt x="141" y="634"/>
                    <a:pt x="160" y="681"/>
                  </a:cubicBezTo>
                  <a:cubicBezTo>
                    <a:pt x="166" y="695"/>
                    <a:pt x="172" y="708"/>
                    <a:pt x="178" y="722"/>
                  </a:cubicBezTo>
                  <a:cubicBezTo>
                    <a:pt x="176" y="717"/>
                    <a:pt x="175" y="713"/>
                    <a:pt x="174" y="708"/>
                  </a:cubicBezTo>
                  <a:cubicBezTo>
                    <a:pt x="169" y="692"/>
                    <a:pt x="165" y="676"/>
                    <a:pt x="162" y="660"/>
                  </a:cubicBezTo>
                  <a:close/>
                </a:path>
              </a:pathLst>
            </a:custGeom>
            <a:solidFill>
              <a:schemeClr val="tx2">
                <a:alpha val="20000"/>
              </a:schemeClr>
            </a:solidFill>
            <a:ln>
              <a:noFill/>
            </a:ln>
          </p:spPr>
        </p:sp>
        <p:sp>
          <p:nvSpPr>
            <p:cNvPr id="29" name="Freeform 16"/>
            <p:cNvSpPr/>
            <p:nvPr/>
          </p:nvSpPr>
          <p:spPr bwMode="auto">
            <a:xfrm>
              <a:off x="2506663" y="285750"/>
              <a:ext cx="90488" cy="2493963"/>
            </a:xfrm>
            <a:custGeom>
              <a:avLst/>
              <a:gdLst/>
              <a:ahLst/>
              <a:cxnLst/>
              <a:rect l="0" t="0" r="r" b="b"/>
              <a:pathLst>
                <a:path w="23" h="635">
                  <a:moveTo>
                    <a:pt x="11" y="577"/>
                  </a:moveTo>
                  <a:cubicBezTo>
                    <a:pt x="12" y="581"/>
                    <a:pt x="12" y="585"/>
                    <a:pt x="12" y="589"/>
                  </a:cubicBezTo>
                  <a:cubicBezTo>
                    <a:pt x="15" y="603"/>
                    <a:pt x="19" y="617"/>
                    <a:pt x="22" y="632"/>
                  </a:cubicBezTo>
                  <a:cubicBezTo>
                    <a:pt x="22" y="633"/>
                    <a:pt x="22" y="634"/>
                    <a:pt x="23" y="635"/>
                  </a:cubicBezTo>
                  <a:cubicBezTo>
                    <a:pt x="21" y="615"/>
                    <a:pt x="19" y="596"/>
                    <a:pt x="17" y="576"/>
                  </a:cubicBezTo>
                  <a:cubicBezTo>
                    <a:pt x="9" y="474"/>
                    <a:pt x="5" y="372"/>
                    <a:pt x="5" y="269"/>
                  </a:cubicBezTo>
                  <a:cubicBezTo>
                    <a:pt x="6" y="179"/>
                    <a:pt x="9" y="90"/>
                    <a:pt x="15" y="0"/>
                  </a:cubicBezTo>
                  <a:cubicBezTo>
                    <a:pt x="12" y="0"/>
                    <a:pt x="12" y="0"/>
                    <a:pt x="12" y="0"/>
                  </a:cubicBezTo>
                  <a:cubicBezTo>
                    <a:pt x="5" y="89"/>
                    <a:pt x="2" y="179"/>
                    <a:pt x="1" y="269"/>
                  </a:cubicBezTo>
                  <a:cubicBezTo>
                    <a:pt x="0" y="372"/>
                    <a:pt x="3" y="474"/>
                    <a:pt x="11" y="577"/>
                  </a:cubicBezTo>
                  <a:close/>
                </a:path>
              </a:pathLst>
            </a:custGeom>
            <a:solidFill>
              <a:schemeClr val="tx2">
                <a:alpha val="20000"/>
              </a:schemeClr>
            </a:solidFill>
            <a:ln>
              <a:noFill/>
            </a:ln>
          </p:spPr>
        </p:sp>
        <p:sp>
          <p:nvSpPr>
            <p:cNvPr id="30" name="Freeform 17"/>
            <p:cNvSpPr/>
            <p:nvPr/>
          </p:nvSpPr>
          <p:spPr bwMode="auto">
            <a:xfrm>
              <a:off x="2554288" y="2598738"/>
              <a:ext cx="66675" cy="420688"/>
            </a:xfrm>
            <a:custGeom>
              <a:avLst/>
              <a:gdLst/>
              <a:ahLst/>
              <a:cxnLst/>
              <a:rect l="0" t="0" r="r" b="b"/>
              <a:pathLst>
                <a:path w="17" h="107">
                  <a:moveTo>
                    <a:pt x="0" y="0"/>
                  </a:moveTo>
                  <a:cubicBezTo>
                    <a:pt x="2" y="19"/>
                    <a:pt x="3" y="37"/>
                    <a:pt x="5" y="56"/>
                  </a:cubicBezTo>
                  <a:cubicBezTo>
                    <a:pt x="9" y="73"/>
                    <a:pt x="13" y="90"/>
                    <a:pt x="17" y="107"/>
                  </a:cubicBezTo>
                  <a:cubicBezTo>
                    <a:pt x="15" y="87"/>
                    <a:pt x="13" y="66"/>
                    <a:pt x="11" y="46"/>
                  </a:cubicBezTo>
                  <a:cubicBezTo>
                    <a:pt x="10" y="45"/>
                    <a:pt x="10" y="44"/>
                    <a:pt x="10" y="43"/>
                  </a:cubicBezTo>
                  <a:cubicBezTo>
                    <a:pt x="7" y="28"/>
                    <a:pt x="3" y="14"/>
                    <a:pt x="0" y="0"/>
                  </a:cubicBezTo>
                  <a:close/>
                </a:path>
              </a:pathLst>
            </a:custGeom>
            <a:solidFill>
              <a:schemeClr val="tx2">
                <a:alpha val="20000"/>
              </a:schemeClr>
            </a:solidFill>
            <a:ln>
              <a:noFill/>
            </a:ln>
          </p:spPr>
        </p:sp>
        <p:sp>
          <p:nvSpPr>
            <p:cNvPr id="31" name="Freeform 18"/>
            <p:cNvSpPr/>
            <p:nvPr/>
          </p:nvSpPr>
          <p:spPr bwMode="auto">
            <a:xfrm>
              <a:off x="3143251" y="4757738"/>
              <a:ext cx="161925" cy="873125"/>
            </a:xfrm>
            <a:custGeom>
              <a:avLst/>
              <a:gdLst/>
              <a:ahLst/>
              <a:cxnLst/>
              <a:rect l="0" t="0" r="r" b="b"/>
              <a:pathLst>
                <a:path w="41" h="222">
                  <a:moveTo>
                    <a:pt x="0" y="0"/>
                  </a:moveTo>
                  <a:cubicBezTo>
                    <a:pt x="0" y="31"/>
                    <a:pt x="2" y="62"/>
                    <a:pt x="5" y="93"/>
                  </a:cubicBezTo>
                  <a:cubicBezTo>
                    <a:pt x="8" y="117"/>
                    <a:pt x="12" y="142"/>
                    <a:pt x="17" y="166"/>
                  </a:cubicBezTo>
                  <a:cubicBezTo>
                    <a:pt x="19" y="172"/>
                    <a:pt x="22" y="178"/>
                    <a:pt x="24" y="184"/>
                  </a:cubicBezTo>
                  <a:cubicBezTo>
                    <a:pt x="30" y="197"/>
                    <a:pt x="35" y="209"/>
                    <a:pt x="41" y="222"/>
                  </a:cubicBezTo>
                  <a:cubicBezTo>
                    <a:pt x="40" y="219"/>
                    <a:pt x="39" y="215"/>
                    <a:pt x="38" y="212"/>
                  </a:cubicBezTo>
                  <a:cubicBezTo>
                    <a:pt x="26" y="172"/>
                    <a:pt x="18" y="132"/>
                    <a:pt x="13" y="92"/>
                  </a:cubicBezTo>
                  <a:cubicBezTo>
                    <a:pt x="11" y="68"/>
                    <a:pt x="9" y="45"/>
                    <a:pt x="8" y="22"/>
                  </a:cubicBezTo>
                  <a:cubicBezTo>
                    <a:pt x="8" y="21"/>
                    <a:pt x="7" y="20"/>
                    <a:pt x="7" y="18"/>
                  </a:cubicBezTo>
                  <a:cubicBezTo>
                    <a:pt x="5" y="12"/>
                    <a:pt x="2" y="6"/>
                    <a:pt x="0" y="0"/>
                  </a:cubicBezTo>
                  <a:close/>
                </a:path>
              </a:pathLst>
            </a:custGeom>
            <a:solidFill>
              <a:schemeClr val="tx2">
                <a:alpha val="20000"/>
              </a:schemeClr>
            </a:solidFill>
            <a:ln>
              <a:noFill/>
            </a:ln>
          </p:spPr>
        </p:sp>
        <p:sp>
          <p:nvSpPr>
            <p:cNvPr id="32" name="Freeform 19"/>
            <p:cNvSpPr/>
            <p:nvPr/>
          </p:nvSpPr>
          <p:spPr bwMode="auto">
            <a:xfrm>
              <a:off x="3148013" y="1282700"/>
              <a:ext cx="1768475" cy="3448050"/>
            </a:xfrm>
            <a:custGeom>
              <a:avLst/>
              <a:gdLst/>
              <a:ahLst/>
              <a:cxnLst/>
              <a:rect l="0" t="0" r="r" b="b"/>
              <a:pathLst>
                <a:path w="450" h="878">
                  <a:moveTo>
                    <a:pt x="7" y="854"/>
                  </a:moveTo>
                  <a:cubicBezTo>
                    <a:pt x="10" y="772"/>
                    <a:pt x="26" y="691"/>
                    <a:pt x="50" y="613"/>
                  </a:cubicBezTo>
                  <a:cubicBezTo>
                    <a:pt x="75" y="535"/>
                    <a:pt x="109" y="460"/>
                    <a:pt x="149" y="388"/>
                  </a:cubicBezTo>
                  <a:cubicBezTo>
                    <a:pt x="189" y="316"/>
                    <a:pt x="235" y="248"/>
                    <a:pt x="285" y="183"/>
                  </a:cubicBezTo>
                  <a:cubicBezTo>
                    <a:pt x="310" y="151"/>
                    <a:pt x="337" y="119"/>
                    <a:pt x="364" y="89"/>
                  </a:cubicBezTo>
                  <a:cubicBezTo>
                    <a:pt x="378" y="74"/>
                    <a:pt x="392" y="58"/>
                    <a:pt x="406" y="44"/>
                  </a:cubicBezTo>
                  <a:cubicBezTo>
                    <a:pt x="421" y="29"/>
                    <a:pt x="435" y="15"/>
                    <a:pt x="450" y="1"/>
                  </a:cubicBezTo>
                  <a:cubicBezTo>
                    <a:pt x="450" y="0"/>
                    <a:pt x="450" y="0"/>
                    <a:pt x="450" y="0"/>
                  </a:cubicBezTo>
                  <a:cubicBezTo>
                    <a:pt x="434" y="14"/>
                    <a:pt x="420" y="28"/>
                    <a:pt x="405" y="43"/>
                  </a:cubicBezTo>
                  <a:cubicBezTo>
                    <a:pt x="391" y="57"/>
                    <a:pt x="377" y="72"/>
                    <a:pt x="363" y="88"/>
                  </a:cubicBezTo>
                  <a:cubicBezTo>
                    <a:pt x="335" y="118"/>
                    <a:pt x="308" y="149"/>
                    <a:pt x="283" y="181"/>
                  </a:cubicBezTo>
                  <a:cubicBezTo>
                    <a:pt x="232" y="246"/>
                    <a:pt x="185" y="314"/>
                    <a:pt x="145" y="386"/>
                  </a:cubicBezTo>
                  <a:cubicBezTo>
                    <a:pt x="104" y="457"/>
                    <a:pt x="70" y="533"/>
                    <a:pt x="45" y="611"/>
                  </a:cubicBezTo>
                  <a:cubicBezTo>
                    <a:pt x="19" y="690"/>
                    <a:pt x="3" y="771"/>
                    <a:pt x="0" y="854"/>
                  </a:cubicBezTo>
                  <a:cubicBezTo>
                    <a:pt x="0" y="856"/>
                    <a:pt x="0" y="857"/>
                    <a:pt x="0" y="859"/>
                  </a:cubicBezTo>
                  <a:cubicBezTo>
                    <a:pt x="2" y="865"/>
                    <a:pt x="4" y="872"/>
                    <a:pt x="7" y="878"/>
                  </a:cubicBezTo>
                  <a:cubicBezTo>
                    <a:pt x="7" y="870"/>
                    <a:pt x="7" y="862"/>
                    <a:pt x="7" y="854"/>
                  </a:cubicBezTo>
                  <a:close/>
                </a:path>
              </a:pathLst>
            </a:custGeom>
            <a:solidFill>
              <a:schemeClr val="tx2">
                <a:alpha val="20000"/>
              </a:schemeClr>
            </a:solidFill>
            <a:ln>
              <a:noFill/>
            </a:ln>
          </p:spPr>
        </p:sp>
        <p:sp>
          <p:nvSpPr>
            <p:cNvPr id="33" name="Freeform 20"/>
            <p:cNvSpPr/>
            <p:nvPr/>
          </p:nvSpPr>
          <p:spPr bwMode="auto">
            <a:xfrm>
              <a:off x="3273426" y="5653088"/>
              <a:ext cx="138113" cy="287338"/>
            </a:xfrm>
            <a:custGeom>
              <a:avLst/>
              <a:gdLst/>
              <a:ahLst/>
              <a:cxnLst/>
              <a:rect l="0" t="0" r="r" b="b"/>
              <a:pathLst>
                <a:path w="35" h="73">
                  <a:moveTo>
                    <a:pt x="0" y="0"/>
                  </a:moveTo>
                  <a:cubicBezTo>
                    <a:pt x="7" y="24"/>
                    <a:pt x="16" y="49"/>
                    <a:pt x="26" y="73"/>
                  </a:cubicBezTo>
                  <a:cubicBezTo>
                    <a:pt x="35" y="73"/>
                    <a:pt x="35" y="73"/>
                    <a:pt x="35" y="73"/>
                  </a:cubicBezTo>
                  <a:cubicBezTo>
                    <a:pt x="23" y="49"/>
                    <a:pt x="11" y="24"/>
                    <a:pt x="0" y="0"/>
                  </a:cubicBezTo>
                  <a:close/>
                </a:path>
              </a:pathLst>
            </a:custGeom>
            <a:solidFill>
              <a:schemeClr val="tx2">
                <a:alpha val="20000"/>
              </a:schemeClr>
            </a:solidFill>
            <a:ln>
              <a:noFill/>
            </a:ln>
          </p:spPr>
        </p:sp>
        <p:sp>
          <p:nvSpPr>
            <p:cNvPr id="34" name="Freeform 21"/>
            <p:cNvSpPr/>
            <p:nvPr/>
          </p:nvSpPr>
          <p:spPr bwMode="auto">
            <a:xfrm>
              <a:off x="3143251" y="4656138"/>
              <a:ext cx="31750" cy="188913"/>
            </a:xfrm>
            <a:custGeom>
              <a:avLst/>
              <a:gdLst/>
              <a:ahLst/>
              <a:cxnLst/>
              <a:rect l="0" t="0" r="r" b="b"/>
              <a:pathLst>
                <a:path w="8" h="48">
                  <a:moveTo>
                    <a:pt x="7" y="44"/>
                  </a:moveTo>
                  <a:cubicBezTo>
                    <a:pt x="7" y="46"/>
                    <a:pt x="8" y="47"/>
                    <a:pt x="8" y="48"/>
                  </a:cubicBezTo>
                  <a:cubicBezTo>
                    <a:pt x="8" y="38"/>
                    <a:pt x="8" y="29"/>
                    <a:pt x="8" y="19"/>
                  </a:cubicBezTo>
                  <a:cubicBezTo>
                    <a:pt x="5" y="13"/>
                    <a:pt x="3" y="6"/>
                    <a:pt x="1" y="0"/>
                  </a:cubicBezTo>
                  <a:cubicBezTo>
                    <a:pt x="0" y="9"/>
                    <a:pt x="0" y="17"/>
                    <a:pt x="0" y="26"/>
                  </a:cubicBezTo>
                  <a:cubicBezTo>
                    <a:pt x="2" y="32"/>
                    <a:pt x="5" y="38"/>
                    <a:pt x="7" y="44"/>
                  </a:cubicBezTo>
                  <a:close/>
                </a:path>
              </a:pathLst>
            </a:custGeom>
            <a:solidFill>
              <a:schemeClr val="tx2">
                <a:alpha val="20000"/>
              </a:schemeClr>
            </a:solidFill>
            <a:ln>
              <a:noFill/>
            </a:ln>
          </p:spPr>
        </p:sp>
        <p:sp>
          <p:nvSpPr>
            <p:cNvPr id="35" name="Freeform 22"/>
            <p:cNvSpPr/>
            <p:nvPr/>
          </p:nvSpPr>
          <p:spPr bwMode="auto">
            <a:xfrm>
              <a:off x="3211513" y="5410200"/>
              <a:ext cx="203200" cy="530225"/>
            </a:xfrm>
            <a:custGeom>
              <a:avLst/>
              <a:gdLst/>
              <a:ahLst/>
              <a:cxnLst/>
              <a:rect l="0" t="0" r="r" b="b"/>
              <a:pathLst>
                <a:path w="52" h="135">
                  <a:moveTo>
                    <a:pt x="7" y="18"/>
                  </a:moveTo>
                  <a:cubicBezTo>
                    <a:pt x="5" y="12"/>
                    <a:pt x="2" y="6"/>
                    <a:pt x="0" y="0"/>
                  </a:cubicBezTo>
                  <a:cubicBezTo>
                    <a:pt x="3" y="16"/>
                    <a:pt x="7" y="32"/>
                    <a:pt x="12" y="48"/>
                  </a:cubicBezTo>
                  <a:cubicBezTo>
                    <a:pt x="13" y="53"/>
                    <a:pt x="14" y="57"/>
                    <a:pt x="16" y="62"/>
                  </a:cubicBezTo>
                  <a:cubicBezTo>
                    <a:pt x="27" y="86"/>
                    <a:pt x="39" y="111"/>
                    <a:pt x="51" y="135"/>
                  </a:cubicBezTo>
                  <a:cubicBezTo>
                    <a:pt x="52" y="135"/>
                    <a:pt x="52" y="135"/>
                    <a:pt x="52" y="135"/>
                  </a:cubicBezTo>
                  <a:cubicBezTo>
                    <a:pt x="41" y="109"/>
                    <a:pt x="32" y="83"/>
                    <a:pt x="24" y="56"/>
                  </a:cubicBezTo>
                  <a:cubicBezTo>
                    <a:pt x="18" y="43"/>
                    <a:pt x="13" y="31"/>
                    <a:pt x="7" y="18"/>
                  </a:cubicBezTo>
                  <a:close/>
                </a:path>
              </a:pathLst>
            </a:custGeom>
            <a:solidFill>
              <a:schemeClr val="tx2">
                <a:alpha val="20000"/>
              </a:schemeClr>
            </a:solidFill>
            <a:ln>
              <a:noFill/>
            </a:ln>
          </p:spPr>
        </p:sp>
      </p:grpSp>
      <p:grpSp>
        <p:nvGrpSpPr>
          <p:cNvPr id="10" name="Group 9"/>
          <p:cNvGrpSpPr/>
          <p:nvPr/>
        </p:nvGrpSpPr>
        <p:grpSpPr>
          <a:xfrm>
            <a:off x="27221" y="-786"/>
            <a:ext cx="2356674" cy="6854039"/>
            <a:chOff x="6627813" y="194833"/>
            <a:chExt cx="1952625" cy="5678918"/>
          </a:xfrm>
        </p:grpSpPr>
        <p:sp>
          <p:nvSpPr>
            <p:cNvPr id="11" name="Freeform 27"/>
            <p:cNvSpPr/>
            <p:nvPr/>
          </p:nvSpPr>
          <p:spPr bwMode="auto">
            <a:xfrm>
              <a:off x="6627813" y="194833"/>
              <a:ext cx="409575" cy="3646488"/>
            </a:xfrm>
            <a:custGeom>
              <a:avLst/>
              <a:gdLst/>
              <a:ahLst/>
              <a:cxnLst/>
              <a:rect l="0" t="0" r="r" b="b"/>
              <a:pathLst>
                <a:path w="103" h="920">
                  <a:moveTo>
                    <a:pt x="7" y="210"/>
                  </a:moveTo>
                  <a:cubicBezTo>
                    <a:pt x="11" y="288"/>
                    <a:pt x="17" y="367"/>
                    <a:pt x="26" y="445"/>
                  </a:cubicBezTo>
                  <a:cubicBezTo>
                    <a:pt x="34" y="523"/>
                    <a:pt x="44" y="601"/>
                    <a:pt x="57" y="679"/>
                  </a:cubicBezTo>
                  <a:cubicBezTo>
                    <a:pt x="69" y="757"/>
                    <a:pt x="84" y="834"/>
                    <a:pt x="101" y="911"/>
                  </a:cubicBezTo>
                  <a:cubicBezTo>
                    <a:pt x="102" y="914"/>
                    <a:pt x="103" y="917"/>
                    <a:pt x="103" y="920"/>
                  </a:cubicBezTo>
                  <a:cubicBezTo>
                    <a:pt x="102" y="905"/>
                    <a:pt x="100" y="889"/>
                    <a:pt x="99" y="874"/>
                  </a:cubicBezTo>
                  <a:cubicBezTo>
                    <a:pt x="99" y="871"/>
                    <a:pt x="99" y="868"/>
                    <a:pt x="99" y="866"/>
                  </a:cubicBezTo>
                  <a:cubicBezTo>
                    <a:pt x="85" y="803"/>
                    <a:pt x="73" y="741"/>
                    <a:pt x="63" y="678"/>
                  </a:cubicBezTo>
                  <a:cubicBezTo>
                    <a:pt x="50" y="600"/>
                    <a:pt x="39" y="523"/>
                    <a:pt x="30" y="444"/>
                  </a:cubicBezTo>
                  <a:cubicBezTo>
                    <a:pt x="21" y="366"/>
                    <a:pt x="14" y="288"/>
                    <a:pt x="9" y="209"/>
                  </a:cubicBezTo>
                  <a:cubicBezTo>
                    <a:pt x="7" y="170"/>
                    <a:pt x="5" y="131"/>
                    <a:pt x="3" y="92"/>
                  </a:cubicBezTo>
                  <a:cubicBezTo>
                    <a:pt x="2" y="61"/>
                    <a:pt x="1" y="31"/>
                    <a:pt x="1" y="0"/>
                  </a:cubicBezTo>
                  <a:cubicBezTo>
                    <a:pt x="0" y="0"/>
                    <a:pt x="0" y="0"/>
                    <a:pt x="0" y="0"/>
                  </a:cubicBezTo>
                  <a:cubicBezTo>
                    <a:pt x="0" y="31"/>
                    <a:pt x="1" y="61"/>
                    <a:pt x="1" y="92"/>
                  </a:cubicBezTo>
                  <a:cubicBezTo>
                    <a:pt x="3" y="131"/>
                    <a:pt x="4" y="170"/>
                    <a:pt x="7" y="210"/>
                  </a:cubicBezTo>
                  <a:close/>
                </a:path>
              </a:pathLst>
            </a:custGeom>
            <a:solidFill>
              <a:schemeClr val="tx2"/>
            </a:solidFill>
            <a:ln>
              <a:noFill/>
            </a:ln>
          </p:spPr>
        </p:sp>
        <p:sp>
          <p:nvSpPr>
            <p:cNvPr id="12" name="Freeform 28"/>
            <p:cNvSpPr/>
            <p:nvPr/>
          </p:nvSpPr>
          <p:spPr bwMode="auto">
            <a:xfrm>
              <a:off x="7061201" y="3771900"/>
              <a:ext cx="350838" cy="1309688"/>
            </a:xfrm>
            <a:custGeom>
              <a:avLst/>
              <a:gdLst/>
              <a:ahLst/>
              <a:cxnLst/>
              <a:rect l="0" t="0" r="r" b="b"/>
              <a:pathLst>
                <a:path w="88" h="330">
                  <a:moveTo>
                    <a:pt x="53" y="229"/>
                  </a:moveTo>
                  <a:cubicBezTo>
                    <a:pt x="64" y="263"/>
                    <a:pt x="75" y="297"/>
                    <a:pt x="88" y="330"/>
                  </a:cubicBezTo>
                  <a:cubicBezTo>
                    <a:pt x="88" y="323"/>
                    <a:pt x="88" y="315"/>
                    <a:pt x="88" y="308"/>
                  </a:cubicBezTo>
                  <a:cubicBezTo>
                    <a:pt x="88" y="307"/>
                    <a:pt x="88" y="305"/>
                    <a:pt x="88" y="304"/>
                  </a:cubicBezTo>
                  <a:cubicBezTo>
                    <a:pt x="79" y="278"/>
                    <a:pt x="70" y="252"/>
                    <a:pt x="62" y="226"/>
                  </a:cubicBezTo>
                  <a:cubicBezTo>
                    <a:pt x="38" y="152"/>
                    <a:pt x="17" y="76"/>
                    <a:pt x="0" y="0"/>
                  </a:cubicBezTo>
                  <a:cubicBezTo>
                    <a:pt x="2" y="21"/>
                    <a:pt x="4" y="42"/>
                    <a:pt x="7" y="63"/>
                  </a:cubicBezTo>
                  <a:cubicBezTo>
                    <a:pt x="21" y="119"/>
                    <a:pt x="36" y="174"/>
                    <a:pt x="53" y="229"/>
                  </a:cubicBezTo>
                  <a:close/>
                </a:path>
              </a:pathLst>
            </a:custGeom>
            <a:solidFill>
              <a:schemeClr val="tx2"/>
            </a:solidFill>
            <a:ln>
              <a:noFill/>
            </a:ln>
          </p:spPr>
        </p:sp>
        <p:sp>
          <p:nvSpPr>
            <p:cNvPr id="13" name="Freeform 29"/>
            <p:cNvSpPr/>
            <p:nvPr/>
          </p:nvSpPr>
          <p:spPr bwMode="auto">
            <a:xfrm>
              <a:off x="7439026" y="5053013"/>
              <a:ext cx="357188" cy="820738"/>
            </a:xfrm>
            <a:custGeom>
              <a:avLst/>
              <a:gdLst/>
              <a:ahLst/>
              <a:cxnLst/>
              <a:rect l="0" t="0" r="r" b="b"/>
              <a:pathLst>
                <a:path w="90" h="207">
                  <a:moveTo>
                    <a:pt x="6" y="15"/>
                  </a:moveTo>
                  <a:cubicBezTo>
                    <a:pt x="4" y="10"/>
                    <a:pt x="2" y="5"/>
                    <a:pt x="0" y="0"/>
                  </a:cubicBezTo>
                  <a:cubicBezTo>
                    <a:pt x="0" y="9"/>
                    <a:pt x="0" y="19"/>
                    <a:pt x="1" y="29"/>
                  </a:cubicBezTo>
                  <a:cubicBezTo>
                    <a:pt x="14" y="62"/>
                    <a:pt x="27" y="95"/>
                    <a:pt x="42" y="127"/>
                  </a:cubicBezTo>
                  <a:cubicBezTo>
                    <a:pt x="54" y="154"/>
                    <a:pt x="67" y="181"/>
                    <a:pt x="80" y="207"/>
                  </a:cubicBezTo>
                  <a:cubicBezTo>
                    <a:pt x="90" y="207"/>
                    <a:pt x="90" y="207"/>
                    <a:pt x="90" y="207"/>
                  </a:cubicBezTo>
                  <a:cubicBezTo>
                    <a:pt x="76" y="180"/>
                    <a:pt x="63" y="152"/>
                    <a:pt x="50" y="123"/>
                  </a:cubicBezTo>
                  <a:cubicBezTo>
                    <a:pt x="34" y="88"/>
                    <a:pt x="20" y="51"/>
                    <a:pt x="6" y="15"/>
                  </a:cubicBezTo>
                  <a:close/>
                </a:path>
              </a:pathLst>
            </a:custGeom>
            <a:solidFill>
              <a:schemeClr val="tx2"/>
            </a:solidFill>
            <a:ln>
              <a:noFill/>
            </a:ln>
          </p:spPr>
        </p:sp>
        <p:sp>
          <p:nvSpPr>
            <p:cNvPr id="14" name="Freeform 30"/>
            <p:cNvSpPr/>
            <p:nvPr/>
          </p:nvSpPr>
          <p:spPr bwMode="auto">
            <a:xfrm>
              <a:off x="7037388" y="3811588"/>
              <a:ext cx="457200" cy="1852613"/>
            </a:xfrm>
            <a:custGeom>
              <a:avLst/>
              <a:gdLst/>
              <a:ahLst/>
              <a:cxnLst/>
              <a:rect l="0" t="0" r="r" b="b"/>
              <a:pathLst>
                <a:path w="115" h="467">
                  <a:moveTo>
                    <a:pt x="101" y="409"/>
                  </a:moveTo>
                  <a:cubicBezTo>
                    <a:pt x="93" y="388"/>
                    <a:pt x="85" y="366"/>
                    <a:pt x="78" y="344"/>
                  </a:cubicBezTo>
                  <a:cubicBezTo>
                    <a:pt x="57" y="281"/>
                    <a:pt x="41" y="216"/>
                    <a:pt x="29" y="151"/>
                  </a:cubicBezTo>
                  <a:cubicBezTo>
                    <a:pt x="22" y="119"/>
                    <a:pt x="17" y="86"/>
                    <a:pt x="13" y="53"/>
                  </a:cubicBezTo>
                  <a:cubicBezTo>
                    <a:pt x="9" y="35"/>
                    <a:pt x="4" y="18"/>
                    <a:pt x="0" y="0"/>
                  </a:cubicBezTo>
                  <a:cubicBezTo>
                    <a:pt x="5" y="51"/>
                    <a:pt x="12" y="102"/>
                    <a:pt x="21" y="152"/>
                  </a:cubicBezTo>
                  <a:cubicBezTo>
                    <a:pt x="33" y="218"/>
                    <a:pt x="49" y="283"/>
                    <a:pt x="69" y="347"/>
                  </a:cubicBezTo>
                  <a:cubicBezTo>
                    <a:pt x="79" y="378"/>
                    <a:pt x="90" y="410"/>
                    <a:pt x="103" y="441"/>
                  </a:cubicBezTo>
                  <a:cubicBezTo>
                    <a:pt x="107" y="449"/>
                    <a:pt x="111" y="458"/>
                    <a:pt x="115" y="467"/>
                  </a:cubicBezTo>
                  <a:cubicBezTo>
                    <a:pt x="114" y="464"/>
                    <a:pt x="113" y="461"/>
                    <a:pt x="112" y="458"/>
                  </a:cubicBezTo>
                  <a:cubicBezTo>
                    <a:pt x="108" y="442"/>
                    <a:pt x="104" y="425"/>
                    <a:pt x="101" y="409"/>
                  </a:cubicBezTo>
                  <a:close/>
                </a:path>
              </a:pathLst>
            </a:custGeom>
            <a:solidFill>
              <a:schemeClr val="tx2"/>
            </a:solidFill>
            <a:ln>
              <a:noFill/>
            </a:ln>
          </p:spPr>
        </p:sp>
        <p:sp>
          <p:nvSpPr>
            <p:cNvPr id="15" name="Freeform 31"/>
            <p:cNvSpPr/>
            <p:nvPr/>
          </p:nvSpPr>
          <p:spPr bwMode="auto">
            <a:xfrm>
              <a:off x="6992938" y="1263650"/>
              <a:ext cx="144463" cy="2508250"/>
            </a:xfrm>
            <a:custGeom>
              <a:avLst/>
              <a:gdLst/>
              <a:ahLst/>
              <a:cxnLst/>
              <a:rect l="0" t="0" r="r" b="b"/>
              <a:pathLst>
                <a:path w="36" h="633">
                  <a:moveTo>
                    <a:pt x="17" y="633"/>
                  </a:moveTo>
                  <a:cubicBezTo>
                    <a:pt x="15" y="621"/>
                    <a:pt x="14" y="609"/>
                    <a:pt x="13" y="597"/>
                  </a:cubicBezTo>
                  <a:cubicBezTo>
                    <a:pt x="8" y="530"/>
                    <a:pt x="5" y="464"/>
                    <a:pt x="5" y="398"/>
                  </a:cubicBezTo>
                  <a:cubicBezTo>
                    <a:pt x="5" y="331"/>
                    <a:pt x="8" y="265"/>
                    <a:pt x="13" y="198"/>
                  </a:cubicBezTo>
                  <a:cubicBezTo>
                    <a:pt x="15" y="165"/>
                    <a:pt x="18" y="132"/>
                    <a:pt x="22" y="99"/>
                  </a:cubicBezTo>
                  <a:cubicBezTo>
                    <a:pt x="26" y="66"/>
                    <a:pt x="30" y="33"/>
                    <a:pt x="36" y="0"/>
                  </a:cubicBezTo>
                  <a:cubicBezTo>
                    <a:pt x="35" y="0"/>
                    <a:pt x="35" y="0"/>
                    <a:pt x="35" y="0"/>
                  </a:cubicBezTo>
                  <a:cubicBezTo>
                    <a:pt x="29" y="33"/>
                    <a:pt x="24" y="66"/>
                    <a:pt x="20" y="99"/>
                  </a:cubicBezTo>
                  <a:cubicBezTo>
                    <a:pt x="16" y="132"/>
                    <a:pt x="13" y="165"/>
                    <a:pt x="10" y="198"/>
                  </a:cubicBezTo>
                  <a:cubicBezTo>
                    <a:pt x="4" y="264"/>
                    <a:pt x="1" y="331"/>
                    <a:pt x="1" y="398"/>
                  </a:cubicBezTo>
                  <a:cubicBezTo>
                    <a:pt x="0" y="461"/>
                    <a:pt x="2" y="525"/>
                    <a:pt x="7" y="589"/>
                  </a:cubicBezTo>
                  <a:cubicBezTo>
                    <a:pt x="10" y="603"/>
                    <a:pt x="13" y="618"/>
                    <a:pt x="16" y="632"/>
                  </a:cubicBezTo>
                  <a:cubicBezTo>
                    <a:pt x="16" y="632"/>
                    <a:pt x="17" y="633"/>
                    <a:pt x="17" y="633"/>
                  </a:cubicBezTo>
                  <a:close/>
                </a:path>
              </a:pathLst>
            </a:custGeom>
            <a:solidFill>
              <a:schemeClr val="tx2"/>
            </a:solidFill>
            <a:ln>
              <a:noFill/>
            </a:ln>
          </p:spPr>
        </p:sp>
        <p:sp>
          <p:nvSpPr>
            <p:cNvPr id="16" name="Freeform 32"/>
            <p:cNvSpPr/>
            <p:nvPr/>
          </p:nvSpPr>
          <p:spPr bwMode="auto">
            <a:xfrm>
              <a:off x="7526338" y="5640388"/>
              <a:ext cx="111125" cy="233363"/>
            </a:xfrm>
            <a:custGeom>
              <a:avLst/>
              <a:gdLst/>
              <a:ahLst/>
              <a:cxnLst/>
              <a:rect l="0" t="0" r="r" b="b"/>
              <a:pathLst>
                <a:path w="28" h="59">
                  <a:moveTo>
                    <a:pt x="22" y="59"/>
                  </a:moveTo>
                  <a:cubicBezTo>
                    <a:pt x="28" y="59"/>
                    <a:pt x="28" y="59"/>
                    <a:pt x="28" y="59"/>
                  </a:cubicBezTo>
                  <a:cubicBezTo>
                    <a:pt x="18" y="40"/>
                    <a:pt x="9" y="20"/>
                    <a:pt x="0" y="0"/>
                  </a:cubicBezTo>
                  <a:cubicBezTo>
                    <a:pt x="6" y="20"/>
                    <a:pt x="13" y="40"/>
                    <a:pt x="22" y="59"/>
                  </a:cubicBezTo>
                  <a:close/>
                </a:path>
              </a:pathLst>
            </a:custGeom>
            <a:solidFill>
              <a:schemeClr val="tx2"/>
            </a:solidFill>
            <a:ln>
              <a:noFill/>
            </a:ln>
          </p:spPr>
        </p:sp>
        <p:sp>
          <p:nvSpPr>
            <p:cNvPr id="17" name="Freeform 33"/>
            <p:cNvSpPr/>
            <p:nvPr/>
          </p:nvSpPr>
          <p:spPr bwMode="auto">
            <a:xfrm>
              <a:off x="7021513" y="3598863"/>
              <a:ext cx="68263" cy="423863"/>
            </a:xfrm>
            <a:custGeom>
              <a:avLst/>
              <a:gdLst/>
              <a:ahLst/>
              <a:cxnLst/>
              <a:rect l="0" t="0" r="r" b="b"/>
              <a:pathLst>
                <a:path w="17" h="107">
                  <a:moveTo>
                    <a:pt x="4" y="54"/>
                  </a:moveTo>
                  <a:cubicBezTo>
                    <a:pt x="8" y="72"/>
                    <a:pt x="13" y="89"/>
                    <a:pt x="17" y="107"/>
                  </a:cubicBezTo>
                  <a:cubicBezTo>
                    <a:pt x="14" y="86"/>
                    <a:pt x="12" y="65"/>
                    <a:pt x="10" y="44"/>
                  </a:cubicBezTo>
                  <a:cubicBezTo>
                    <a:pt x="10" y="44"/>
                    <a:pt x="9" y="43"/>
                    <a:pt x="9" y="43"/>
                  </a:cubicBezTo>
                  <a:cubicBezTo>
                    <a:pt x="6" y="29"/>
                    <a:pt x="3" y="14"/>
                    <a:pt x="0" y="0"/>
                  </a:cubicBezTo>
                  <a:cubicBezTo>
                    <a:pt x="0" y="2"/>
                    <a:pt x="0" y="5"/>
                    <a:pt x="0" y="8"/>
                  </a:cubicBezTo>
                  <a:cubicBezTo>
                    <a:pt x="1" y="23"/>
                    <a:pt x="3" y="39"/>
                    <a:pt x="4" y="54"/>
                  </a:cubicBezTo>
                  <a:close/>
                </a:path>
              </a:pathLst>
            </a:custGeom>
            <a:solidFill>
              <a:schemeClr val="tx2"/>
            </a:solidFill>
            <a:ln>
              <a:noFill/>
            </a:ln>
          </p:spPr>
        </p:sp>
        <p:sp>
          <p:nvSpPr>
            <p:cNvPr id="18" name="Freeform 34"/>
            <p:cNvSpPr/>
            <p:nvPr/>
          </p:nvSpPr>
          <p:spPr bwMode="auto">
            <a:xfrm>
              <a:off x="7412038" y="2801938"/>
              <a:ext cx="1168400" cy="2251075"/>
            </a:xfrm>
            <a:custGeom>
              <a:avLst/>
              <a:gdLst/>
              <a:ahLst/>
              <a:cxnLst/>
              <a:rect l="0" t="0" r="r" b="b"/>
              <a:pathLst>
                <a:path w="294" h="568">
                  <a:moveTo>
                    <a:pt x="8" y="553"/>
                  </a:moveTo>
                  <a:cubicBezTo>
                    <a:pt x="9" y="501"/>
                    <a:pt x="19" y="448"/>
                    <a:pt x="35" y="397"/>
                  </a:cubicBezTo>
                  <a:cubicBezTo>
                    <a:pt x="51" y="347"/>
                    <a:pt x="73" y="298"/>
                    <a:pt x="99" y="252"/>
                  </a:cubicBezTo>
                  <a:cubicBezTo>
                    <a:pt x="124" y="205"/>
                    <a:pt x="154" y="161"/>
                    <a:pt x="187" y="119"/>
                  </a:cubicBezTo>
                  <a:cubicBezTo>
                    <a:pt x="203" y="98"/>
                    <a:pt x="220" y="77"/>
                    <a:pt x="238" y="58"/>
                  </a:cubicBezTo>
                  <a:cubicBezTo>
                    <a:pt x="247" y="48"/>
                    <a:pt x="256" y="38"/>
                    <a:pt x="265" y="28"/>
                  </a:cubicBezTo>
                  <a:cubicBezTo>
                    <a:pt x="274" y="19"/>
                    <a:pt x="284" y="9"/>
                    <a:pt x="294" y="0"/>
                  </a:cubicBezTo>
                  <a:cubicBezTo>
                    <a:pt x="293" y="0"/>
                    <a:pt x="293" y="0"/>
                    <a:pt x="293" y="0"/>
                  </a:cubicBezTo>
                  <a:cubicBezTo>
                    <a:pt x="283" y="9"/>
                    <a:pt x="273" y="18"/>
                    <a:pt x="264" y="27"/>
                  </a:cubicBezTo>
                  <a:cubicBezTo>
                    <a:pt x="255" y="37"/>
                    <a:pt x="246" y="47"/>
                    <a:pt x="237" y="56"/>
                  </a:cubicBezTo>
                  <a:cubicBezTo>
                    <a:pt x="218" y="76"/>
                    <a:pt x="201" y="96"/>
                    <a:pt x="185" y="117"/>
                  </a:cubicBezTo>
                  <a:cubicBezTo>
                    <a:pt x="151" y="159"/>
                    <a:pt x="121" y="203"/>
                    <a:pt x="95" y="249"/>
                  </a:cubicBezTo>
                  <a:cubicBezTo>
                    <a:pt x="68" y="296"/>
                    <a:pt x="46" y="345"/>
                    <a:pt x="30" y="396"/>
                  </a:cubicBezTo>
                  <a:cubicBezTo>
                    <a:pt x="13" y="445"/>
                    <a:pt x="3" y="497"/>
                    <a:pt x="0" y="549"/>
                  </a:cubicBezTo>
                  <a:cubicBezTo>
                    <a:pt x="3" y="555"/>
                    <a:pt x="5" y="561"/>
                    <a:pt x="7" y="568"/>
                  </a:cubicBezTo>
                  <a:cubicBezTo>
                    <a:pt x="7" y="563"/>
                    <a:pt x="7" y="558"/>
                    <a:pt x="8" y="553"/>
                  </a:cubicBezTo>
                  <a:close/>
                </a:path>
              </a:pathLst>
            </a:custGeom>
            <a:solidFill>
              <a:schemeClr val="tx2"/>
            </a:solidFill>
            <a:ln>
              <a:noFill/>
            </a:ln>
          </p:spPr>
        </p:sp>
        <p:sp>
          <p:nvSpPr>
            <p:cNvPr id="19" name="Freeform 35"/>
            <p:cNvSpPr/>
            <p:nvPr/>
          </p:nvSpPr>
          <p:spPr bwMode="auto">
            <a:xfrm>
              <a:off x="7494588" y="5664200"/>
              <a:ext cx="100013" cy="209550"/>
            </a:xfrm>
            <a:custGeom>
              <a:avLst/>
              <a:gdLst/>
              <a:ahLst/>
              <a:cxnLst/>
              <a:rect l="0" t="0" r="r" b="b"/>
              <a:pathLst>
                <a:path w="25" h="53">
                  <a:moveTo>
                    <a:pt x="0" y="0"/>
                  </a:moveTo>
                  <a:cubicBezTo>
                    <a:pt x="5" y="18"/>
                    <a:pt x="12" y="36"/>
                    <a:pt x="19" y="53"/>
                  </a:cubicBezTo>
                  <a:cubicBezTo>
                    <a:pt x="25" y="53"/>
                    <a:pt x="25" y="53"/>
                    <a:pt x="25" y="53"/>
                  </a:cubicBezTo>
                  <a:cubicBezTo>
                    <a:pt x="16" y="36"/>
                    <a:pt x="8" y="18"/>
                    <a:pt x="0" y="0"/>
                  </a:cubicBezTo>
                  <a:close/>
                </a:path>
              </a:pathLst>
            </a:custGeom>
            <a:solidFill>
              <a:schemeClr val="tx2"/>
            </a:solidFill>
            <a:ln>
              <a:noFill/>
            </a:ln>
          </p:spPr>
        </p:sp>
        <p:sp>
          <p:nvSpPr>
            <p:cNvPr id="20" name="Freeform 36"/>
            <p:cNvSpPr/>
            <p:nvPr/>
          </p:nvSpPr>
          <p:spPr bwMode="auto">
            <a:xfrm>
              <a:off x="7412038" y="5081588"/>
              <a:ext cx="114300" cy="558800"/>
            </a:xfrm>
            <a:custGeom>
              <a:avLst/>
              <a:gdLst/>
              <a:ahLst/>
              <a:cxnLst/>
              <a:rect l="0" t="0" r="r" b="b"/>
              <a:pathLst>
                <a:path w="29" h="141">
                  <a:moveTo>
                    <a:pt x="0" y="0"/>
                  </a:moveTo>
                  <a:cubicBezTo>
                    <a:pt x="0" y="30"/>
                    <a:pt x="2" y="60"/>
                    <a:pt x="7" y="89"/>
                  </a:cubicBezTo>
                  <a:cubicBezTo>
                    <a:pt x="11" y="98"/>
                    <a:pt x="14" y="108"/>
                    <a:pt x="18" y="117"/>
                  </a:cubicBezTo>
                  <a:cubicBezTo>
                    <a:pt x="22" y="125"/>
                    <a:pt x="25" y="133"/>
                    <a:pt x="29" y="141"/>
                  </a:cubicBezTo>
                  <a:cubicBezTo>
                    <a:pt x="28" y="139"/>
                    <a:pt x="28" y="137"/>
                    <a:pt x="27" y="135"/>
                  </a:cubicBezTo>
                  <a:cubicBezTo>
                    <a:pt x="16" y="98"/>
                    <a:pt x="10" y="60"/>
                    <a:pt x="8" y="22"/>
                  </a:cubicBezTo>
                  <a:cubicBezTo>
                    <a:pt x="7" y="18"/>
                    <a:pt x="5" y="15"/>
                    <a:pt x="4" y="11"/>
                  </a:cubicBezTo>
                  <a:cubicBezTo>
                    <a:pt x="2" y="7"/>
                    <a:pt x="1" y="3"/>
                    <a:pt x="0" y="0"/>
                  </a:cubicBezTo>
                  <a:close/>
                </a:path>
              </a:pathLst>
            </a:custGeom>
            <a:solidFill>
              <a:schemeClr val="tx2"/>
            </a:solidFill>
            <a:ln>
              <a:noFill/>
            </a:ln>
          </p:spPr>
        </p:sp>
        <p:sp>
          <p:nvSpPr>
            <p:cNvPr id="21" name="Freeform 37"/>
            <p:cNvSpPr/>
            <p:nvPr/>
          </p:nvSpPr>
          <p:spPr bwMode="auto">
            <a:xfrm>
              <a:off x="7412038" y="4978400"/>
              <a:ext cx="31750" cy="188913"/>
            </a:xfrm>
            <a:custGeom>
              <a:avLst/>
              <a:gdLst/>
              <a:ahLst/>
              <a:cxnLst/>
              <a:rect l="0" t="0" r="r" b="b"/>
              <a:pathLst>
                <a:path w="8" h="48">
                  <a:moveTo>
                    <a:pt x="0" y="26"/>
                  </a:moveTo>
                  <a:cubicBezTo>
                    <a:pt x="1" y="29"/>
                    <a:pt x="2" y="33"/>
                    <a:pt x="4" y="37"/>
                  </a:cubicBezTo>
                  <a:cubicBezTo>
                    <a:pt x="5" y="41"/>
                    <a:pt x="7" y="44"/>
                    <a:pt x="8" y="48"/>
                  </a:cubicBezTo>
                  <a:cubicBezTo>
                    <a:pt x="7" y="38"/>
                    <a:pt x="7" y="28"/>
                    <a:pt x="7" y="19"/>
                  </a:cubicBezTo>
                  <a:cubicBezTo>
                    <a:pt x="5" y="12"/>
                    <a:pt x="3" y="6"/>
                    <a:pt x="0" y="0"/>
                  </a:cubicBezTo>
                  <a:cubicBezTo>
                    <a:pt x="0" y="1"/>
                    <a:pt x="0" y="3"/>
                    <a:pt x="0" y="4"/>
                  </a:cubicBezTo>
                  <a:cubicBezTo>
                    <a:pt x="0" y="11"/>
                    <a:pt x="0" y="19"/>
                    <a:pt x="0" y="26"/>
                  </a:cubicBezTo>
                  <a:close/>
                </a:path>
              </a:pathLst>
            </a:custGeom>
            <a:solidFill>
              <a:schemeClr val="tx2"/>
            </a:solidFill>
            <a:ln>
              <a:noFill/>
            </a:ln>
          </p:spPr>
        </p:sp>
        <p:sp>
          <p:nvSpPr>
            <p:cNvPr id="22" name="Freeform 38"/>
            <p:cNvSpPr/>
            <p:nvPr/>
          </p:nvSpPr>
          <p:spPr bwMode="auto">
            <a:xfrm>
              <a:off x="7439026" y="5434013"/>
              <a:ext cx="174625" cy="439738"/>
            </a:xfrm>
            <a:custGeom>
              <a:avLst/>
              <a:gdLst/>
              <a:ahLst/>
              <a:cxnLst/>
              <a:rect l="0" t="0" r="r" b="b"/>
              <a:pathLst>
                <a:path w="44" h="111">
                  <a:moveTo>
                    <a:pt x="11" y="28"/>
                  </a:moveTo>
                  <a:cubicBezTo>
                    <a:pt x="7" y="19"/>
                    <a:pt x="4" y="9"/>
                    <a:pt x="0" y="0"/>
                  </a:cubicBezTo>
                  <a:cubicBezTo>
                    <a:pt x="3" y="16"/>
                    <a:pt x="7" y="33"/>
                    <a:pt x="11" y="49"/>
                  </a:cubicBezTo>
                  <a:cubicBezTo>
                    <a:pt x="12" y="52"/>
                    <a:pt x="13" y="55"/>
                    <a:pt x="14" y="58"/>
                  </a:cubicBezTo>
                  <a:cubicBezTo>
                    <a:pt x="22" y="76"/>
                    <a:pt x="30" y="94"/>
                    <a:pt x="39" y="111"/>
                  </a:cubicBezTo>
                  <a:cubicBezTo>
                    <a:pt x="44" y="111"/>
                    <a:pt x="44" y="111"/>
                    <a:pt x="44" y="111"/>
                  </a:cubicBezTo>
                  <a:cubicBezTo>
                    <a:pt x="35" y="92"/>
                    <a:pt x="28" y="72"/>
                    <a:pt x="22" y="52"/>
                  </a:cubicBezTo>
                  <a:cubicBezTo>
                    <a:pt x="18" y="44"/>
                    <a:pt x="15" y="36"/>
                    <a:pt x="11" y="28"/>
                  </a:cubicBezTo>
                  <a:close/>
                </a:path>
              </a:pathLst>
            </a:custGeom>
            <a:solidFill>
              <a:schemeClr val="tx2"/>
            </a:solidFill>
            <a:ln>
              <a:noFill/>
            </a:ln>
          </p:spPr>
        </p:sp>
      </p:grpSp>
      <p:sp>
        <p:nvSpPr>
          <p:cNvPr id="7" name="Rectangle 6"/>
          <p:cNvSpPr/>
          <p:nvPr/>
        </p:nvSpPr>
        <p:spPr>
          <a:xfrm>
            <a:off x="0" y="0"/>
            <a:ext cx="182880" cy="6858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2592924" y="624110"/>
            <a:ext cx="8911687" cy="1280890"/>
          </a:xfrm>
          <a:prstGeom prst="rect">
            <a:avLst/>
          </a:prstGeom>
        </p:spPr>
        <p:txBody>
          <a:bodyPr vert="horz" lIns="91440" tIns="45720" rIns="91440" bIns="45720" rtlCol="0" anchor="t">
            <a:normAutofit/>
          </a:bodyPr>
          <a:lstStyle/>
          <a:p>
            <a:r>
              <a:rPr lang="tr-TR"/>
              <a:t>Asıl başlık stilini düzenlemek için tıklayın</a:t>
            </a:r>
            <a:endParaRPr lang="en-US" dirty="0"/>
          </a:p>
        </p:txBody>
      </p:sp>
      <p:sp>
        <p:nvSpPr>
          <p:cNvPr id="3" name="Text Placeholder 2"/>
          <p:cNvSpPr>
            <a:spLocks noGrp="1"/>
          </p:cNvSpPr>
          <p:nvPr>
            <p:ph type="body" idx="1"/>
          </p:nvPr>
        </p:nvSpPr>
        <p:spPr>
          <a:xfrm>
            <a:off x="2589212" y="2133600"/>
            <a:ext cx="8915400" cy="3886200"/>
          </a:xfrm>
          <a:prstGeom prst="rect">
            <a:avLst/>
          </a:prstGeom>
        </p:spPr>
        <p:txBody>
          <a:bodyPr vert="horz" lIns="91440" tIns="45720" rIns="91440" bIns="45720" rtlCol="0">
            <a:normAutofit/>
          </a:bodyPr>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4" name="Date Placeholder 3"/>
          <p:cNvSpPr>
            <a:spLocks noGrp="1"/>
          </p:cNvSpPr>
          <p:nvPr>
            <p:ph type="dt" sz="half" idx="2"/>
          </p:nvPr>
        </p:nvSpPr>
        <p:spPr>
          <a:xfrm>
            <a:off x="10361612" y="6130437"/>
            <a:ext cx="1146283" cy="370396"/>
          </a:xfrm>
          <a:prstGeom prst="rect">
            <a:avLst/>
          </a:prstGeom>
        </p:spPr>
        <p:txBody>
          <a:bodyPr vert="horz" lIns="91440" tIns="45720" rIns="91440" bIns="45720" rtlCol="0" anchor="ctr"/>
          <a:lstStyle>
            <a:lvl1pPr algn="r">
              <a:defRPr sz="900">
                <a:solidFill>
                  <a:schemeClr val="tx1">
                    <a:tint val="75000"/>
                  </a:schemeClr>
                </a:solidFill>
              </a:defRPr>
            </a:lvl1pPr>
          </a:lstStyle>
          <a:p>
            <a:fld id="{B61BEF0D-F0BB-DE4B-95CE-6DB70DBA9567}" type="datetimeFigureOut">
              <a:rPr lang="en-US" dirty="0"/>
              <a:pPr/>
              <a:t>5/1/2018</a:t>
            </a:fld>
            <a:endParaRPr lang="en-US" dirty="0"/>
          </a:p>
        </p:txBody>
      </p:sp>
      <p:sp>
        <p:nvSpPr>
          <p:cNvPr id="5" name="Footer Placeholder 4"/>
          <p:cNvSpPr>
            <a:spLocks noGrp="1"/>
          </p:cNvSpPr>
          <p:nvPr>
            <p:ph type="ftr" sz="quarter" idx="3"/>
          </p:nvPr>
        </p:nvSpPr>
        <p:spPr>
          <a:xfrm>
            <a:off x="2589212" y="6135808"/>
            <a:ext cx="7619999"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bwMode="gray">
          <a:xfrm>
            <a:off x="531812" y="787782"/>
            <a:ext cx="779767" cy="365125"/>
          </a:xfrm>
          <a:prstGeom prst="rect">
            <a:avLst/>
          </a:prstGeom>
        </p:spPr>
        <p:txBody>
          <a:bodyPr vert="horz" lIns="91440" tIns="45720" rIns="91440" bIns="45720" rtlCol="0" anchor="ctr"/>
          <a:lstStyle>
            <a:lvl1pPr algn="r">
              <a:defRPr sz="2000">
                <a:solidFill>
                  <a:srgbClr val="FEFFFF"/>
                </a:solidFill>
              </a:defRPr>
            </a:lvl1pPr>
          </a:lstStyle>
          <a:p>
            <a:fld id="{D57F1E4F-1CFF-5643-939E-217C01CDF565}" type="slidenum">
              <a:rPr lang="en-US" dirty="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60" r:id="rId10"/>
    <p:sldLayoutId id="2147483661" r:id="rId11"/>
    <p:sldLayoutId id="2147483662" r:id="rId12"/>
    <p:sldLayoutId id="2147483663" r:id="rId13"/>
    <p:sldLayoutId id="2147483664" r:id="rId14"/>
    <p:sldLayoutId id="2147483658" r:id="rId15"/>
    <p:sldLayoutId id="2147483659" r:id="rId16"/>
  </p:sldLayoutIdLst>
  <p:txStyles>
    <p:titleStyle>
      <a:lvl1pPr algn="l" defTabSz="457200" rtl="0" eaLnBrk="1" latinLnBrk="0" hangingPunct="1">
        <a:spcBef>
          <a:spcPct val="0"/>
        </a:spcBef>
        <a:buNone/>
        <a:defRPr sz="3600" kern="1200">
          <a:solidFill>
            <a:schemeClr val="tx1">
              <a:lumMod val="85000"/>
              <a:lumOff val="1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jp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8.jp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a16="http://schemas.microsoft.com/office/drawing/2014/main" id="{F31D875C-A4B5-42E7-9059-51D3C7353E33}"/>
              </a:ext>
            </a:extLst>
          </p:cNvPr>
          <p:cNvSpPr>
            <a:spLocks noGrp="1"/>
          </p:cNvSpPr>
          <p:nvPr>
            <p:ph type="ctrTitle"/>
          </p:nvPr>
        </p:nvSpPr>
        <p:spPr/>
        <p:txBody>
          <a:bodyPr>
            <a:normAutofit/>
          </a:bodyPr>
          <a:lstStyle/>
          <a:p>
            <a:pPr algn="ctr"/>
            <a:r>
              <a:rPr lang="tr-TR" sz="4800" dirty="0"/>
              <a:t>Windows Server 2012 </a:t>
            </a:r>
            <a:r>
              <a:rPr lang="tr-TR" sz="4800" dirty="0" err="1"/>
              <a:t>BackUp</a:t>
            </a:r>
            <a:endParaRPr lang="tr-TR" sz="4800" dirty="0"/>
          </a:p>
        </p:txBody>
      </p:sp>
      <p:sp>
        <p:nvSpPr>
          <p:cNvPr id="3" name="Alt Başlık 2">
            <a:extLst>
              <a:ext uri="{FF2B5EF4-FFF2-40B4-BE49-F238E27FC236}">
                <a16:creationId xmlns:a16="http://schemas.microsoft.com/office/drawing/2014/main" id="{9296D083-02C0-4973-8943-C84AFEBF9D4B}"/>
              </a:ext>
            </a:extLst>
          </p:cNvPr>
          <p:cNvSpPr>
            <a:spLocks noGrp="1"/>
          </p:cNvSpPr>
          <p:nvPr>
            <p:ph type="subTitle" idx="1"/>
          </p:nvPr>
        </p:nvSpPr>
        <p:spPr/>
        <p:txBody>
          <a:bodyPr/>
          <a:lstStyle/>
          <a:p>
            <a:endParaRPr lang="tr-TR"/>
          </a:p>
        </p:txBody>
      </p:sp>
    </p:spTree>
    <p:extLst>
      <p:ext uri="{BB962C8B-B14F-4D97-AF65-F5344CB8AC3E}">
        <p14:creationId xmlns:p14="http://schemas.microsoft.com/office/powerpoint/2010/main" val="145273252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a:extLst>
              <a:ext uri="{FF2B5EF4-FFF2-40B4-BE49-F238E27FC236}">
                <a16:creationId xmlns:a16="http://schemas.microsoft.com/office/drawing/2014/main" id="{65D6F414-F0B0-46D3-8154-3F51CD9E657D}"/>
              </a:ext>
            </a:extLst>
          </p:cNvPr>
          <p:cNvSpPr>
            <a:spLocks noGrp="1"/>
          </p:cNvSpPr>
          <p:nvPr>
            <p:ph idx="1"/>
          </p:nvPr>
        </p:nvSpPr>
        <p:spPr>
          <a:xfrm>
            <a:off x="1640154" y="5645426"/>
            <a:ext cx="8911687" cy="901148"/>
          </a:xfrm>
        </p:spPr>
        <p:txBody>
          <a:bodyPr>
            <a:normAutofit/>
          </a:bodyPr>
          <a:lstStyle/>
          <a:p>
            <a:r>
              <a:rPr lang="tr-TR" sz="2000" dirty="0"/>
              <a:t>Şuan kurmamız gereken her hangi bir Rol olmadığı için bu ekranda </a:t>
            </a:r>
            <a:r>
              <a:rPr lang="tr-TR" sz="2000" dirty="0" err="1"/>
              <a:t>next</a:t>
            </a:r>
            <a:r>
              <a:rPr lang="tr-TR" sz="2000" dirty="0"/>
              <a:t> diyerek ilerleyelim.</a:t>
            </a:r>
          </a:p>
        </p:txBody>
      </p:sp>
      <p:pic>
        <p:nvPicPr>
          <p:cNvPr id="5" name="Resim 4">
            <a:extLst>
              <a:ext uri="{FF2B5EF4-FFF2-40B4-BE49-F238E27FC236}">
                <a16:creationId xmlns:a16="http://schemas.microsoft.com/office/drawing/2014/main" id="{E7D2F5B1-2DFC-460C-A575-FEBB4C79DF3F}"/>
              </a:ext>
            </a:extLst>
          </p:cNvPr>
          <p:cNvPicPr>
            <a:picLocks noChangeAspect="1"/>
          </p:cNvPicPr>
          <p:nvPr/>
        </p:nvPicPr>
        <p:blipFill>
          <a:blip r:embed="rId2"/>
          <a:stretch>
            <a:fillRect/>
          </a:stretch>
        </p:blipFill>
        <p:spPr>
          <a:xfrm>
            <a:off x="2641211" y="311426"/>
            <a:ext cx="6909571" cy="4904610"/>
          </a:xfrm>
          <a:prstGeom prst="rect">
            <a:avLst/>
          </a:prstGeom>
        </p:spPr>
      </p:pic>
    </p:spTree>
    <p:extLst>
      <p:ext uri="{BB962C8B-B14F-4D97-AF65-F5344CB8AC3E}">
        <p14:creationId xmlns:p14="http://schemas.microsoft.com/office/powerpoint/2010/main" val="187571839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a:extLst>
              <a:ext uri="{FF2B5EF4-FFF2-40B4-BE49-F238E27FC236}">
                <a16:creationId xmlns:a16="http://schemas.microsoft.com/office/drawing/2014/main" id="{E64CC830-0E85-4665-9D85-44C36012DB3B}"/>
              </a:ext>
            </a:extLst>
          </p:cNvPr>
          <p:cNvSpPr>
            <a:spLocks noGrp="1"/>
          </p:cNvSpPr>
          <p:nvPr>
            <p:ph idx="1"/>
          </p:nvPr>
        </p:nvSpPr>
        <p:spPr>
          <a:xfrm>
            <a:off x="1640156" y="5274365"/>
            <a:ext cx="8911687" cy="1295400"/>
          </a:xfrm>
        </p:spPr>
        <p:txBody>
          <a:bodyPr>
            <a:normAutofit/>
          </a:bodyPr>
          <a:lstStyle/>
          <a:p>
            <a:r>
              <a:rPr lang="tr-TR" sz="2000" dirty="0"/>
              <a:t>Karşımıza </a:t>
            </a:r>
            <a:r>
              <a:rPr lang="tr-TR" sz="2000" dirty="0" err="1"/>
              <a:t>features</a:t>
            </a:r>
            <a:r>
              <a:rPr lang="tr-TR" sz="2000" dirty="0"/>
              <a:t> (özellikler) ekranı gelecektir. Windows Server 2012 üzerinde </a:t>
            </a:r>
            <a:r>
              <a:rPr lang="tr-TR" sz="2000" dirty="0" err="1"/>
              <a:t>backup</a:t>
            </a:r>
            <a:r>
              <a:rPr lang="tr-TR" sz="2000" dirty="0"/>
              <a:t> (yedekleme) işlemi yapabilmemiz için Windows Server </a:t>
            </a:r>
            <a:r>
              <a:rPr lang="tr-TR" sz="2000" dirty="0" err="1"/>
              <a:t>Backup</a:t>
            </a:r>
            <a:r>
              <a:rPr lang="tr-TR" sz="2000" dirty="0"/>
              <a:t> özelliğini yüklememiz gerekmekte. Seçip </a:t>
            </a:r>
            <a:r>
              <a:rPr lang="tr-TR" sz="2000" dirty="0" err="1"/>
              <a:t>Next</a:t>
            </a:r>
            <a:r>
              <a:rPr lang="tr-TR" sz="2000" dirty="0"/>
              <a:t> diyoruz.</a:t>
            </a:r>
          </a:p>
        </p:txBody>
      </p:sp>
      <p:pic>
        <p:nvPicPr>
          <p:cNvPr id="5" name="Resim 4">
            <a:extLst>
              <a:ext uri="{FF2B5EF4-FFF2-40B4-BE49-F238E27FC236}">
                <a16:creationId xmlns:a16="http://schemas.microsoft.com/office/drawing/2014/main" id="{FCCB6E67-935A-434A-99BF-3A74C243C031}"/>
              </a:ext>
            </a:extLst>
          </p:cNvPr>
          <p:cNvPicPr>
            <a:picLocks noChangeAspect="1"/>
          </p:cNvPicPr>
          <p:nvPr/>
        </p:nvPicPr>
        <p:blipFill>
          <a:blip r:embed="rId2"/>
          <a:stretch>
            <a:fillRect/>
          </a:stretch>
        </p:blipFill>
        <p:spPr>
          <a:xfrm>
            <a:off x="2766337" y="288235"/>
            <a:ext cx="6659326" cy="4707835"/>
          </a:xfrm>
          <a:prstGeom prst="rect">
            <a:avLst/>
          </a:prstGeom>
        </p:spPr>
      </p:pic>
    </p:spTree>
    <p:extLst>
      <p:ext uri="{BB962C8B-B14F-4D97-AF65-F5344CB8AC3E}">
        <p14:creationId xmlns:p14="http://schemas.microsoft.com/office/powerpoint/2010/main" val="378138541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a:extLst>
              <a:ext uri="{FF2B5EF4-FFF2-40B4-BE49-F238E27FC236}">
                <a16:creationId xmlns:a16="http://schemas.microsoft.com/office/drawing/2014/main" id="{6367EA3F-E000-486C-92DF-1A16D32E7DC7}"/>
              </a:ext>
            </a:extLst>
          </p:cNvPr>
          <p:cNvSpPr>
            <a:spLocks noGrp="1"/>
          </p:cNvSpPr>
          <p:nvPr>
            <p:ph idx="1"/>
          </p:nvPr>
        </p:nvSpPr>
        <p:spPr>
          <a:xfrm>
            <a:off x="1640155" y="5141841"/>
            <a:ext cx="8911688" cy="1762539"/>
          </a:xfrm>
        </p:spPr>
        <p:txBody>
          <a:bodyPr>
            <a:normAutofit/>
          </a:bodyPr>
          <a:lstStyle/>
          <a:p>
            <a:r>
              <a:rPr lang="tr-TR" dirty="0"/>
              <a:t>Seçtiğimiz özellikleri </a:t>
            </a:r>
            <a:r>
              <a:rPr lang="tr-TR" dirty="0" err="1"/>
              <a:t>confirmation</a:t>
            </a:r>
            <a:r>
              <a:rPr lang="tr-TR" dirty="0"/>
              <a:t> ekranında görebiliriz. Biz sadece Windows Server </a:t>
            </a:r>
            <a:r>
              <a:rPr lang="tr-TR" dirty="0" err="1"/>
              <a:t>Backup</a:t>
            </a:r>
            <a:r>
              <a:rPr lang="tr-TR" dirty="0"/>
              <a:t> özelliğini seçtiğimiz için Windows Server </a:t>
            </a:r>
            <a:r>
              <a:rPr lang="tr-TR" dirty="0" err="1"/>
              <a:t>Backup</a:t>
            </a:r>
            <a:r>
              <a:rPr lang="tr-TR" dirty="0"/>
              <a:t> görünmekte </a:t>
            </a:r>
            <a:r>
              <a:rPr lang="tr-TR" dirty="0" err="1"/>
              <a:t>Install</a:t>
            </a:r>
            <a:r>
              <a:rPr lang="tr-TR" dirty="0"/>
              <a:t> diyerek kurulumuna başlayabiliriz. Eğer sunucumuzu kurulum işlemi bittikten sonra yeniden başlatmak istiyorsak  </a:t>
            </a:r>
            <a:r>
              <a:rPr lang="tr-TR" dirty="0" err="1"/>
              <a:t>restart</a:t>
            </a:r>
            <a:r>
              <a:rPr lang="tr-TR" dirty="0"/>
              <a:t> seçeneğine tıkladıktan sonra gelen uyarıya </a:t>
            </a:r>
            <a:r>
              <a:rPr lang="tr-TR" dirty="0" err="1"/>
              <a:t>yes</a:t>
            </a:r>
            <a:r>
              <a:rPr lang="tr-TR" dirty="0"/>
              <a:t> </a:t>
            </a:r>
            <a:r>
              <a:rPr lang="tr-TR" dirty="0" err="1"/>
              <a:t>diyip</a:t>
            </a:r>
            <a:r>
              <a:rPr lang="tr-TR" dirty="0"/>
              <a:t> yüklemeye başlayabiliriz.</a:t>
            </a:r>
          </a:p>
        </p:txBody>
      </p:sp>
      <p:pic>
        <p:nvPicPr>
          <p:cNvPr id="7" name="Resim 6">
            <a:extLst>
              <a:ext uri="{FF2B5EF4-FFF2-40B4-BE49-F238E27FC236}">
                <a16:creationId xmlns:a16="http://schemas.microsoft.com/office/drawing/2014/main" id="{9BF2E86A-A392-43AA-B71B-09002D506EFA}"/>
              </a:ext>
            </a:extLst>
          </p:cNvPr>
          <p:cNvPicPr>
            <a:picLocks noChangeAspect="1"/>
          </p:cNvPicPr>
          <p:nvPr/>
        </p:nvPicPr>
        <p:blipFill>
          <a:blip r:embed="rId2"/>
          <a:stretch>
            <a:fillRect/>
          </a:stretch>
        </p:blipFill>
        <p:spPr>
          <a:xfrm>
            <a:off x="2729948" y="228393"/>
            <a:ext cx="6732103" cy="4786104"/>
          </a:xfrm>
          <a:prstGeom prst="rect">
            <a:avLst/>
          </a:prstGeom>
        </p:spPr>
      </p:pic>
    </p:spTree>
    <p:extLst>
      <p:ext uri="{BB962C8B-B14F-4D97-AF65-F5344CB8AC3E}">
        <p14:creationId xmlns:p14="http://schemas.microsoft.com/office/powerpoint/2010/main" val="19598117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a:extLst>
              <a:ext uri="{FF2B5EF4-FFF2-40B4-BE49-F238E27FC236}">
                <a16:creationId xmlns:a16="http://schemas.microsoft.com/office/drawing/2014/main" id="{9B7D9875-9A1A-4A0E-88CC-E4093517FAB9}"/>
              </a:ext>
            </a:extLst>
          </p:cNvPr>
          <p:cNvSpPr>
            <a:spLocks noGrp="1"/>
          </p:cNvSpPr>
          <p:nvPr>
            <p:ph idx="1"/>
          </p:nvPr>
        </p:nvSpPr>
        <p:spPr>
          <a:xfrm>
            <a:off x="1640156" y="5719349"/>
            <a:ext cx="8911688" cy="914400"/>
          </a:xfrm>
        </p:spPr>
        <p:txBody>
          <a:bodyPr/>
          <a:lstStyle/>
          <a:p>
            <a:r>
              <a:rPr lang="tr-TR" dirty="0"/>
              <a:t>Windows Server 2012 makinemiz </a:t>
            </a:r>
            <a:r>
              <a:rPr lang="tr-TR" dirty="0" err="1"/>
              <a:t>restart</a:t>
            </a:r>
            <a:r>
              <a:rPr lang="tr-TR" dirty="0"/>
              <a:t> olduktan sonra metro ara yüzde iken sağ tıklayarak tüm özellikleri açalım. Yukarıda görüldüğü gibi Windows Server </a:t>
            </a:r>
            <a:r>
              <a:rPr lang="tr-TR" dirty="0" err="1"/>
              <a:t>Backup</a:t>
            </a:r>
            <a:r>
              <a:rPr lang="tr-TR" dirty="0"/>
              <a:t> tıklayalım.</a:t>
            </a:r>
          </a:p>
        </p:txBody>
      </p:sp>
      <p:pic>
        <p:nvPicPr>
          <p:cNvPr id="5" name="Resim 4">
            <a:extLst>
              <a:ext uri="{FF2B5EF4-FFF2-40B4-BE49-F238E27FC236}">
                <a16:creationId xmlns:a16="http://schemas.microsoft.com/office/drawing/2014/main" id="{7D9906F2-905E-4CD1-B5D6-35AF9A7B624B}"/>
              </a:ext>
            </a:extLst>
          </p:cNvPr>
          <p:cNvPicPr>
            <a:picLocks noChangeAspect="1"/>
          </p:cNvPicPr>
          <p:nvPr/>
        </p:nvPicPr>
        <p:blipFill>
          <a:blip r:embed="rId2"/>
          <a:stretch>
            <a:fillRect/>
          </a:stretch>
        </p:blipFill>
        <p:spPr>
          <a:xfrm>
            <a:off x="2680940" y="224251"/>
            <a:ext cx="6830120" cy="4983853"/>
          </a:xfrm>
          <a:prstGeom prst="rect">
            <a:avLst/>
          </a:prstGeom>
        </p:spPr>
      </p:pic>
    </p:spTree>
    <p:extLst>
      <p:ext uri="{BB962C8B-B14F-4D97-AF65-F5344CB8AC3E}">
        <p14:creationId xmlns:p14="http://schemas.microsoft.com/office/powerpoint/2010/main" val="327637167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a:extLst>
              <a:ext uri="{FF2B5EF4-FFF2-40B4-BE49-F238E27FC236}">
                <a16:creationId xmlns:a16="http://schemas.microsoft.com/office/drawing/2014/main" id="{3E6959DB-E33F-45AB-9359-E550CCCF37CB}"/>
              </a:ext>
            </a:extLst>
          </p:cNvPr>
          <p:cNvSpPr>
            <a:spLocks noGrp="1"/>
          </p:cNvSpPr>
          <p:nvPr>
            <p:ph idx="1"/>
          </p:nvPr>
        </p:nvSpPr>
        <p:spPr>
          <a:xfrm>
            <a:off x="934278" y="4996067"/>
            <a:ext cx="10323444" cy="1696280"/>
          </a:xfrm>
        </p:spPr>
        <p:txBody>
          <a:bodyPr numCol="2">
            <a:normAutofit fontScale="92500" lnSpcReduction="10000"/>
          </a:bodyPr>
          <a:lstStyle/>
          <a:p>
            <a:r>
              <a:rPr lang="tr-TR" dirty="0"/>
              <a:t>Windows Server </a:t>
            </a:r>
            <a:r>
              <a:rPr lang="tr-TR" dirty="0" err="1"/>
              <a:t>Backup</a:t>
            </a:r>
            <a:r>
              <a:rPr lang="tr-TR" dirty="0"/>
              <a:t> yönetim panelinden sol tarafta bulunan </a:t>
            </a:r>
            <a:r>
              <a:rPr lang="tr-TR" dirty="0" err="1"/>
              <a:t>Local</a:t>
            </a:r>
            <a:r>
              <a:rPr lang="tr-TR" dirty="0"/>
              <a:t> </a:t>
            </a:r>
            <a:r>
              <a:rPr lang="tr-TR" dirty="0" err="1"/>
              <a:t>Backup</a:t>
            </a:r>
            <a:r>
              <a:rPr lang="tr-TR" dirty="0"/>
              <a:t> tıklayalım.  Sağ tarafta altı kırmızı ile çizilmiş </a:t>
            </a:r>
            <a:r>
              <a:rPr lang="tr-TR" dirty="0" err="1"/>
              <a:t>Backup</a:t>
            </a:r>
            <a:r>
              <a:rPr lang="tr-TR" dirty="0"/>
              <a:t> Schedule (Yedekleme Zamanlaması) tıklayalım.</a:t>
            </a:r>
          </a:p>
          <a:p>
            <a:endParaRPr lang="tr-TR" dirty="0"/>
          </a:p>
          <a:p>
            <a:endParaRPr lang="tr-TR" dirty="0"/>
          </a:p>
          <a:p>
            <a:r>
              <a:rPr lang="tr-TR" dirty="0"/>
              <a:t>Karşımıza </a:t>
            </a:r>
            <a:r>
              <a:rPr lang="tr-TR" dirty="0" err="1"/>
              <a:t>Getting</a:t>
            </a:r>
            <a:r>
              <a:rPr lang="tr-TR" dirty="0"/>
              <a:t> </a:t>
            </a:r>
            <a:r>
              <a:rPr lang="tr-TR" dirty="0" err="1"/>
              <a:t>Started</a:t>
            </a:r>
            <a:r>
              <a:rPr lang="tr-TR" dirty="0"/>
              <a:t> (Başlarken) ekranı gelecektir. Yukarıda belirtilen bilgileri okuduktan sonra </a:t>
            </a:r>
            <a:r>
              <a:rPr lang="tr-TR" dirty="0" err="1"/>
              <a:t>next</a:t>
            </a:r>
            <a:r>
              <a:rPr lang="tr-TR" dirty="0"/>
              <a:t> diyerek ilerlemeye başlayalım.</a:t>
            </a:r>
          </a:p>
        </p:txBody>
      </p:sp>
      <p:pic>
        <p:nvPicPr>
          <p:cNvPr id="5" name="Resim 4">
            <a:extLst>
              <a:ext uri="{FF2B5EF4-FFF2-40B4-BE49-F238E27FC236}">
                <a16:creationId xmlns:a16="http://schemas.microsoft.com/office/drawing/2014/main" id="{FB07305D-6869-48EF-A79E-32E43EF7A9CB}"/>
              </a:ext>
            </a:extLst>
          </p:cNvPr>
          <p:cNvPicPr>
            <a:picLocks noChangeAspect="1"/>
          </p:cNvPicPr>
          <p:nvPr/>
        </p:nvPicPr>
        <p:blipFill>
          <a:blip r:embed="rId2"/>
          <a:stretch>
            <a:fillRect/>
          </a:stretch>
        </p:blipFill>
        <p:spPr>
          <a:xfrm>
            <a:off x="526554" y="230259"/>
            <a:ext cx="5569446" cy="3692384"/>
          </a:xfrm>
          <a:prstGeom prst="rect">
            <a:avLst/>
          </a:prstGeom>
        </p:spPr>
      </p:pic>
      <p:pic>
        <p:nvPicPr>
          <p:cNvPr id="7" name="Resim 6">
            <a:extLst>
              <a:ext uri="{FF2B5EF4-FFF2-40B4-BE49-F238E27FC236}">
                <a16:creationId xmlns:a16="http://schemas.microsoft.com/office/drawing/2014/main" id="{80DF19EA-B347-49A5-9FEC-8CCABDBC6E34}"/>
              </a:ext>
            </a:extLst>
          </p:cNvPr>
          <p:cNvPicPr>
            <a:picLocks noChangeAspect="1"/>
          </p:cNvPicPr>
          <p:nvPr/>
        </p:nvPicPr>
        <p:blipFill>
          <a:blip r:embed="rId3"/>
          <a:stretch>
            <a:fillRect/>
          </a:stretch>
        </p:blipFill>
        <p:spPr>
          <a:xfrm>
            <a:off x="6268360" y="165653"/>
            <a:ext cx="5353797" cy="4572638"/>
          </a:xfrm>
          <a:prstGeom prst="rect">
            <a:avLst/>
          </a:prstGeom>
        </p:spPr>
      </p:pic>
    </p:spTree>
    <p:extLst>
      <p:ext uri="{BB962C8B-B14F-4D97-AF65-F5344CB8AC3E}">
        <p14:creationId xmlns:p14="http://schemas.microsoft.com/office/powerpoint/2010/main" val="214468926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a:extLst>
              <a:ext uri="{FF2B5EF4-FFF2-40B4-BE49-F238E27FC236}">
                <a16:creationId xmlns:a16="http://schemas.microsoft.com/office/drawing/2014/main" id="{AA77880E-B1F1-4BF7-8981-62CDB9C8C361}"/>
              </a:ext>
            </a:extLst>
          </p:cNvPr>
          <p:cNvSpPr>
            <a:spLocks noGrp="1"/>
          </p:cNvSpPr>
          <p:nvPr>
            <p:ph idx="1"/>
          </p:nvPr>
        </p:nvSpPr>
        <p:spPr>
          <a:xfrm>
            <a:off x="1490007" y="4916557"/>
            <a:ext cx="9211986" cy="1815548"/>
          </a:xfrm>
        </p:spPr>
        <p:txBody>
          <a:bodyPr/>
          <a:lstStyle/>
          <a:p>
            <a:r>
              <a:rPr lang="tr-TR" dirty="0"/>
              <a:t>Select </a:t>
            </a:r>
            <a:r>
              <a:rPr lang="tr-TR" dirty="0" err="1"/>
              <a:t>Backup</a:t>
            </a:r>
            <a:r>
              <a:rPr lang="tr-TR" dirty="0"/>
              <a:t> </a:t>
            </a:r>
            <a:r>
              <a:rPr lang="tr-TR" dirty="0" err="1"/>
              <a:t>Configuration</a:t>
            </a:r>
            <a:r>
              <a:rPr lang="tr-TR" dirty="0"/>
              <a:t> (Yedekleme Yapılandırma Seçenekleri ) ekranı gelecektir. Bu ekranda Full Server ve </a:t>
            </a:r>
            <a:r>
              <a:rPr lang="tr-TR" dirty="0" err="1"/>
              <a:t>Custom</a:t>
            </a:r>
            <a:r>
              <a:rPr lang="tr-TR" dirty="0"/>
              <a:t> olarak farklı iki seçenek sunulmakta Full Server seçeneği ile sunucunun tamamını </a:t>
            </a:r>
            <a:r>
              <a:rPr lang="tr-TR" dirty="0" err="1"/>
              <a:t>custom</a:t>
            </a:r>
            <a:r>
              <a:rPr lang="tr-TR" dirty="0"/>
              <a:t> seçeneği ile isteğe bağlı yedekleme yapmamız mümkün örneğin bir D sürücüsünün yedeğini almak gibi düşünebilirsiniz. Bizim Full bir yedekleme işlemi üzerinden örnek verdiğimiz için </a:t>
            </a:r>
            <a:r>
              <a:rPr lang="tr-TR" dirty="0" err="1"/>
              <a:t>için</a:t>
            </a:r>
            <a:r>
              <a:rPr lang="tr-TR" dirty="0"/>
              <a:t> Full Server seçeneğini seçerek ilerliyoruz.</a:t>
            </a:r>
          </a:p>
        </p:txBody>
      </p:sp>
      <p:pic>
        <p:nvPicPr>
          <p:cNvPr id="5" name="Resim 4">
            <a:extLst>
              <a:ext uri="{FF2B5EF4-FFF2-40B4-BE49-F238E27FC236}">
                <a16:creationId xmlns:a16="http://schemas.microsoft.com/office/drawing/2014/main" id="{1390E58C-CB5C-48D8-891F-C226A8743637}"/>
              </a:ext>
            </a:extLst>
          </p:cNvPr>
          <p:cNvPicPr>
            <a:picLocks noChangeAspect="1"/>
          </p:cNvPicPr>
          <p:nvPr/>
        </p:nvPicPr>
        <p:blipFill>
          <a:blip r:embed="rId2"/>
          <a:stretch>
            <a:fillRect/>
          </a:stretch>
        </p:blipFill>
        <p:spPr>
          <a:xfrm>
            <a:off x="3419101" y="125895"/>
            <a:ext cx="5353797" cy="4572638"/>
          </a:xfrm>
          <a:prstGeom prst="rect">
            <a:avLst/>
          </a:prstGeom>
        </p:spPr>
      </p:pic>
    </p:spTree>
    <p:extLst>
      <p:ext uri="{BB962C8B-B14F-4D97-AF65-F5344CB8AC3E}">
        <p14:creationId xmlns:p14="http://schemas.microsoft.com/office/powerpoint/2010/main" val="323447112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a:extLst>
              <a:ext uri="{FF2B5EF4-FFF2-40B4-BE49-F238E27FC236}">
                <a16:creationId xmlns:a16="http://schemas.microsoft.com/office/drawing/2014/main" id="{02F5BA96-D51E-474B-B8EB-972CA6D0D1B6}"/>
              </a:ext>
            </a:extLst>
          </p:cNvPr>
          <p:cNvSpPr>
            <a:spLocks noGrp="1"/>
          </p:cNvSpPr>
          <p:nvPr>
            <p:ph idx="1"/>
          </p:nvPr>
        </p:nvSpPr>
        <p:spPr>
          <a:xfrm>
            <a:off x="1640155" y="4975082"/>
            <a:ext cx="8911688" cy="1749287"/>
          </a:xfrm>
        </p:spPr>
        <p:txBody>
          <a:bodyPr/>
          <a:lstStyle/>
          <a:p>
            <a:r>
              <a:rPr lang="tr-TR" dirty="0" err="1"/>
              <a:t>Specify</a:t>
            </a:r>
            <a:r>
              <a:rPr lang="tr-TR" dirty="0"/>
              <a:t> </a:t>
            </a:r>
            <a:r>
              <a:rPr lang="tr-TR" dirty="0" err="1"/>
              <a:t>Backup</a:t>
            </a:r>
            <a:r>
              <a:rPr lang="tr-TR" dirty="0"/>
              <a:t> Time (Yedekleme Zamanı Belirtin) bu ekranda yedekleme zamanı belirtmemiz gerekmekte yine yedekleme zamanı iki başlık altında toplanmakta </a:t>
            </a:r>
            <a:r>
              <a:rPr lang="tr-TR" dirty="0" err="1"/>
              <a:t>Once</a:t>
            </a:r>
            <a:r>
              <a:rPr lang="tr-TR" dirty="0"/>
              <a:t> a </a:t>
            </a:r>
            <a:r>
              <a:rPr lang="tr-TR" dirty="0" err="1"/>
              <a:t>Day</a:t>
            </a:r>
            <a:r>
              <a:rPr lang="tr-TR" dirty="0"/>
              <a:t> (Günce bir ) ve </a:t>
            </a:r>
            <a:r>
              <a:rPr lang="tr-TR" dirty="0" err="1"/>
              <a:t>More</a:t>
            </a:r>
            <a:r>
              <a:rPr lang="tr-TR" dirty="0"/>
              <a:t> </a:t>
            </a:r>
            <a:r>
              <a:rPr lang="tr-TR" dirty="0" err="1"/>
              <a:t>Than</a:t>
            </a:r>
            <a:r>
              <a:rPr lang="tr-TR" dirty="0"/>
              <a:t> </a:t>
            </a:r>
            <a:r>
              <a:rPr lang="tr-TR" dirty="0" err="1"/>
              <a:t>once</a:t>
            </a:r>
            <a:r>
              <a:rPr lang="tr-TR" dirty="0"/>
              <a:t> a </a:t>
            </a:r>
            <a:r>
              <a:rPr lang="tr-TR" dirty="0" err="1"/>
              <a:t>day</a:t>
            </a:r>
            <a:r>
              <a:rPr lang="tr-TR" dirty="0"/>
              <a:t> (Günde birden fazla) seçenekleri mevcut yukarıda ki ekranda </a:t>
            </a:r>
            <a:r>
              <a:rPr lang="tr-TR" dirty="0" err="1"/>
              <a:t>More</a:t>
            </a:r>
            <a:r>
              <a:rPr lang="tr-TR" dirty="0"/>
              <a:t> </a:t>
            </a:r>
            <a:r>
              <a:rPr lang="tr-TR" dirty="0" err="1"/>
              <a:t>Than</a:t>
            </a:r>
            <a:r>
              <a:rPr lang="tr-TR" dirty="0"/>
              <a:t> </a:t>
            </a:r>
            <a:r>
              <a:rPr lang="tr-TR" dirty="0" err="1"/>
              <a:t>once</a:t>
            </a:r>
            <a:r>
              <a:rPr lang="tr-TR" dirty="0"/>
              <a:t> a </a:t>
            </a:r>
            <a:r>
              <a:rPr lang="tr-TR" dirty="0" err="1"/>
              <a:t>day</a:t>
            </a:r>
            <a:r>
              <a:rPr lang="tr-TR" dirty="0"/>
              <a:t> seçeneğini seçiyoruz. Günde birden fazla yedekleme yapacaksanız yedekleme yapacağınız saatleri ekliyorsunuz. </a:t>
            </a:r>
          </a:p>
        </p:txBody>
      </p:sp>
      <p:pic>
        <p:nvPicPr>
          <p:cNvPr id="5" name="Resim 4">
            <a:extLst>
              <a:ext uri="{FF2B5EF4-FFF2-40B4-BE49-F238E27FC236}">
                <a16:creationId xmlns:a16="http://schemas.microsoft.com/office/drawing/2014/main" id="{E8A67EB1-1870-4690-AD9D-D9C63FD4F42D}"/>
              </a:ext>
            </a:extLst>
          </p:cNvPr>
          <p:cNvPicPr>
            <a:picLocks noChangeAspect="1"/>
          </p:cNvPicPr>
          <p:nvPr/>
        </p:nvPicPr>
        <p:blipFill>
          <a:blip r:embed="rId2"/>
          <a:stretch>
            <a:fillRect/>
          </a:stretch>
        </p:blipFill>
        <p:spPr>
          <a:xfrm>
            <a:off x="3325680" y="133631"/>
            <a:ext cx="5540638" cy="4687526"/>
          </a:xfrm>
          <a:prstGeom prst="rect">
            <a:avLst/>
          </a:prstGeom>
        </p:spPr>
      </p:pic>
    </p:spTree>
    <p:extLst>
      <p:ext uri="{BB962C8B-B14F-4D97-AF65-F5344CB8AC3E}">
        <p14:creationId xmlns:p14="http://schemas.microsoft.com/office/powerpoint/2010/main" val="408288718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a:extLst>
              <a:ext uri="{FF2B5EF4-FFF2-40B4-BE49-F238E27FC236}">
                <a16:creationId xmlns:a16="http://schemas.microsoft.com/office/drawing/2014/main" id="{92BAEA24-B1FB-4EF2-8D94-0B46C872CB75}"/>
              </a:ext>
            </a:extLst>
          </p:cNvPr>
          <p:cNvSpPr>
            <a:spLocks noGrp="1"/>
          </p:cNvSpPr>
          <p:nvPr>
            <p:ph idx="1"/>
          </p:nvPr>
        </p:nvSpPr>
        <p:spPr>
          <a:xfrm>
            <a:off x="6427304" y="706162"/>
            <a:ext cx="5209829" cy="4915585"/>
          </a:xfrm>
        </p:spPr>
        <p:txBody>
          <a:bodyPr>
            <a:normAutofit/>
          </a:bodyPr>
          <a:lstStyle/>
          <a:p>
            <a:r>
              <a:rPr lang="tr-TR" b="1" dirty="0" err="1"/>
              <a:t>Back</a:t>
            </a:r>
            <a:r>
              <a:rPr lang="tr-TR" b="1" dirty="0"/>
              <a:t> </a:t>
            </a:r>
            <a:r>
              <a:rPr lang="tr-TR" b="1" dirty="0" err="1"/>
              <a:t>up</a:t>
            </a:r>
            <a:r>
              <a:rPr lang="tr-TR" b="1" dirty="0"/>
              <a:t> </a:t>
            </a:r>
            <a:r>
              <a:rPr lang="tr-TR" b="1" dirty="0" err="1"/>
              <a:t>to</a:t>
            </a:r>
            <a:r>
              <a:rPr lang="tr-TR" b="1" dirty="0"/>
              <a:t> a hard disk </a:t>
            </a:r>
            <a:r>
              <a:rPr lang="tr-TR" b="1" dirty="0" err="1"/>
              <a:t>that</a:t>
            </a:r>
            <a:r>
              <a:rPr lang="tr-TR" b="1" dirty="0"/>
              <a:t> is </a:t>
            </a:r>
            <a:r>
              <a:rPr lang="tr-TR" b="1" dirty="0" err="1"/>
              <a:t>dedicated</a:t>
            </a:r>
            <a:r>
              <a:rPr lang="tr-TR" b="1" dirty="0"/>
              <a:t> </a:t>
            </a:r>
            <a:r>
              <a:rPr lang="tr-TR" b="1" dirty="0" err="1"/>
              <a:t>for</a:t>
            </a:r>
            <a:r>
              <a:rPr lang="tr-TR" b="1" dirty="0"/>
              <a:t> </a:t>
            </a:r>
            <a:r>
              <a:rPr lang="tr-TR" b="1" dirty="0" err="1"/>
              <a:t>backups</a:t>
            </a:r>
            <a:r>
              <a:rPr lang="tr-TR" b="1" dirty="0"/>
              <a:t> </a:t>
            </a:r>
            <a:r>
              <a:rPr lang="tr-TR" dirty="0"/>
              <a:t>(Yedekler için ayrılmış bir sabit diske yedekle) Bu yedekleme türü için sadece yedekleme için ayrılmış bir sabit disk göstermemiz gerekmektedir.</a:t>
            </a:r>
            <a:endParaRPr lang="tr-TR" b="1" dirty="0"/>
          </a:p>
          <a:p>
            <a:r>
              <a:rPr lang="tr-TR" b="1" dirty="0" err="1"/>
              <a:t>Back</a:t>
            </a:r>
            <a:r>
              <a:rPr lang="tr-TR" b="1" dirty="0"/>
              <a:t> </a:t>
            </a:r>
            <a:r>
              <a:rPr lang="tr-TR" b="1" dirty="0" err="1"/>
              <a:t>up</a:t>
            </a:r>
            <a:r>
              <a:rPr lang="tr-TR" b="1" dirty="0"/>
              <a:t> </a:t>
            </a:r>
            <a:r>
              <a:rPr lang="tr-TR" b="1" dirty="0" err="1"/>
              <a:t>to</a:t>
            </a:r>
            <a:r>
              <a:rPr lang="tr-TR" b="1" dirty="0"/>
              <a:t> a </a:t>
            </a:r>
            <a:r>
              <a:rPr lang="tr-TR" b="1" dirty="0" err="1"/>
              <a:t>volume</a:t>
            </a:r>
            <a:r>
              <a:rPr lang="tr-TR" dirty="0"/>
              <a:t> (Bir Birime Yedekle) yedekleme yapabilmek adına bir sabit disk ayıramıyorsak bu seçeneği seçmemiz en uygunu olacaktır. Eğer aktif olarak yedekleme yaptığımız ve başka amaçlar için kullandığımız bu tür </a:t>
            </a:r>
            <a:r>
              <a:rPr lang="tr-TR" dirty="0" err="1"/>
              <a:t>yedekkeme</a:t>
            </a:r>
            <a:r>
              <a:rPr lang="tr-TR" dirty="0"/>
              <a:t> de ciddi performans kaybı yaşanacaktır.</a:t>
            </a:r>
          </a:p>
          <a:p>
            <a:pPr marL="0" indent="0">
              <a:buNone/>
            </a:pPr>
            <a:endParaRPr lang="tr-TR" dirty="0"/>
          </a:p>
        </p:txBody>
      </p:sp>
      <p:pic>
        <p:nvPicPr>
          <p:cNvPr id="5" name="Resim 4">
            <a:extLst>
              <a:ext uri="{FF2B5EF4-FFF2-40B4-BE49-F238E27FC236}">
                <a16:creationId xmlns:a16="http://schemas.microsoft.com/office/drawing/2014/main" id="{736FC438-B104-4464-8EFD-7BB535B67F7A}"/>
              </a:ext>
            </a:extLst>
          </p:cNvPr>
          <p:cNvPicPr>
            <a:picLocks noChangeAspect="1"/>
          </p:cNvPicPr>
          <p:nvPr/>
        </p:nvPicPr>
        <p:blipFill>
          <a:blip r:embed="rId2"/>
          <a:stretch>
            <a:fillRect/>
          </a:stretch>
        </p:blipFill>
        <p:spPr>
          <a:xfrm>
            <a:off x="342097" y="136320"/>
            <a:ext cx="5753903" cy="4915586"/>
          </a:xfrm>
          <a:prstGeom prst="rect">
            <a:avLst/>
          </a:prstGeom>
        </p:spPr>
      </p:pic>
    </p:spTree>
    <p:extLst>
      <p:ext uri="{BB962C8B-B14F-4D97-AF65-F5344CB8AC3E}">
        <p14:creationId xmlns:p14="http://schemas.microsoft.com/office/powerpoint/2010/main" val="120143111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a:extLst>
              <a:ext uri="{FF2B5EF4-FFF2-40B4-BE49-F238E27FC236}">
                <a16:creationId xmlns:a16="http://schemas.microsoft.com/office/drawing/2014/main" id="{F087B3C1-765E-448E-B907-9D714AD41919}"/>
              </a:ext>
            </a:extLst>
          </p:cNvPr>
          <p:cNvSpPr>
            <a:spLocks noGrp="1"/>
          </p:cNvSpPr>
          <p:nvPr>
            <p:ph idx="1"/>
          </p:nvPr>
        </p:nvSpPr>
        <p:spPr>
          <a:xfrm>
            <a:off x="1668911" y="901147"/>
            <a:ext cx="8919576" cy="4731027"/>
          </a:xfrm>
        </p:spPr>
        <p:txBody>
          <a:bodyPr>
            <a:noAutofit/>
          </a:bodyPr>
          <a:lstStyle/>
          <a:p>
            <a:r>
              <a:rPr lang="tr-TR" dirty="0"/>
              <a:t>   </a:t>
            </a:r>
            <a:r>
              <a:rPr lang="tr-TR" b="1" dirty="0" err="1"/>
              <a:t>Back</a:t>
            </a:r>
            <a:r>
              <a:rPr lang="tr-TR" b="1" dirty="0"/>
              <a:t> </a:t>
            </a:r>
            <a:r>
              <a:rPr lang="tr-TR" b="1" dirty="0" err="1"/>
              <a:t>up</a:t>
            </a:r>
            <a:r>
              <a:rPr lang="tr-TR" b="1" dirty="0"/>
              <a:t> </a:t>
            </a:r>
            <a:r>
              <a:rPr lang="tr-TR" b="1" dirty="0" err="1"/>
              <a:t>to</a:t>
            </a:r>
            <a:r>
              <a:rPr lang="tr-TR" b="1" dirty="0"/>
              <a:t> </a:t>
            </a:r>
            <a:r>
              <a:rPr lang="tr-TR" b="1" dirty="0" err="1"/>
              <a:t>shared</a:t>
            </a:r>
            <a:r>
              <a:rPr lang="tr-TR" b="1" dirty="0"/>
              <a:t> network </a:t>
            </a:r>
            <a:r>
              <a:rPr lang="tr-TR" b="1" dirty="0" err="1"/>
              <a:t>folder</a:t>
            </a:r>
            <a:r>
              <a:rPr lang="tr-TR" dirty="0"/>
              <a:t> (Paylaşılan Bir ağ klasörü yedekle ) bu seçenek ise ağ ortamında paylaşılan bir klasör üzerinde yedekleme yapmamızı sağlayacaktır. Lakin bu seçeneği kullanıyorsak yeni yedek oluşturduğumuzda önceki yedeğin üzerine yazıldığından elimizde her seferinde tek bir yedek olacaktır. Eğer bu seçeneği kullanmak zorunda iseniz muhakkak </a:t>
            </a:r>
            <a:r>
              <a:rPr lang="tr-TR" dirty="0" err="1"/>
              <a:t>log</a:t>
            </a:r>
            <a:r>
              <a:rPr lang="tr-TR" dirty="0"/>
              <a:t> kontrollerimizi düzenli olarak yapmamız gerekmektedir. Yedekleme işlemi yapılırken bir önce ki yedeğin üzerine yazıldığı için yeni yedekte bir problem varsa yedekleme işlemi başarısız olacak ve elimizde sadece bozuk bir </a:t>
            </a:r>
            <a:r>
              <a:rPr lang="tr-TR" dirty="0" err="1"/>
              <a:t>backup</a:t>
            </a:r>
            <a:r>
              <a:rPr lang="tr-TR" dirty="0"/>
              <a:t> olacaktır. Bunu da engellemenin en iyi yolu bu şekilde aldığımız yedeğin düzenli olarak (Alınan yedeğin problemsiz olduğuna kanaat getirdikten sonra) başka bir diske veya yer varsa aynı disk üzerine farklı bir şekilde kopyalama yapmaktır.  Bizi şuan network üzerinde paylaşılan bir klasör üzerine zamanlanmış bir yedekleme yapacağımızdan dolayı </a:t>
            </a:r>
            <a:r>
              <a:rPr lang="tr-TR" b="1" dirty="0" err="1"/>
              <a:t>back</a:t>
            </a:r>
            <a:r>
              <a:rPr lang="tr-TR" b="1" dirty="0"/>
              <a:t> </a:t>
            </a:r>
            <a:r>
              <a:rPr lang="tr-TR" b="1" dirty="0" err="1"/>
              <a:t>up</a:t>
            </a:r>
            <a:r>
              <a:rPr lang="tr-TR" b="1" dirty="0"/>
              <a:t> </a:t>
            </a:r>
            <a:r>
              <a:rPr lang="tr-TR" b="1" dirty="0" err="1"/>
              <a:t>to</a:t>
            </a:r>
            <a:r>
              <a:rPr lang="tr-TR" b="1" dirty="0"/>
              <a:t> </a:t>
            </a:r>
            <a:r>
              <a:rPr lang="tr-TR" b="1" dirty="0" err="1"/>
              <a:t>shared</a:t>
            </a:r>
            <a:r>
              <a:rPr lang="tr-TR" b="1" dirty="0"/>
              <a:t> network </a:t>
            </a:r>
            <a:r>
              <a:rPr lang="tr-TR" b="1" dirty="0" err="1"/>
              <a:t>folder</a:t>
            </a:r>
            <a:r>
              <a:rPr lang="tr-TR" b="1" dirty="0"/>
              <a:t> </a:t>
            </a:r>
            <a:r>
              <a:rPr lang="tr-TR" dirty="0"/>
              <a:t>seçeneğini seçiyoruz. </a:t>
            </a:r>
            <a:r>
              <a:rPr lang="tr-TR" dirty="0" err="1"/>
              <a:t>Next</a:t>
            </a:r>
            <a:r>
              <a:rPr lang="tr-TR" dirty="0"/>
              <a:t> diyelim.</a:t>
            </a:r>
          </a:p>
        </p:txBody>
      </p:sp>
    </p:spTree>
    <p:extLst>
      <p:ext uri="{BB962C8B-B14F-4D97-AF65-F5344CB8AC3E}">
        <p14:creationId xmlns:p14="http://schemas.microsoft.com/office/powerpoint/2010/main" val="389136429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a:extLst>
              <a:ext uri="{FF2B5EF4-FFF2-40B4-BE49-F238E27FC236}">
                <a16:creationId xmlns:a16="http://schemas.microsoft.com/office/drawing/2014/main" id="{F4697CF2-A43E-497F-AE23-61C8F5774172}"/>
              </a:ext>
            </a:extLst>
          </p:cNvPr>
          <p:cNvSpPr>
            <a:spLocks noGrp="1"/>
          </p:cNvSpPr>
          <p:nvPr>
            <p:ph idx="1"/>
          </p:nvPr>
        </p:nvSpPr>
        <p:spPr>
          <a:xfrm>
            <a:off x="1582772" y="4903305"/>
            <a:ext cx="9026455" cy="1669774"/>
          </a:xfrm>
        </p:spPr>
        <p:txBody>
          <a:bodyPr/>
          <a:lstStyle/>
          <a:p>
            <a:r>
              <a:rPr lang="tr-TR" dirty="0" err="1"/>
              <a:t>Specify</a:t>
            </a:r>
            <a:r>
              <a:rPr lang="tr-TR" dirty="0"/>
              <a:t> Remote </a:t>
            </a:r>
            <a:r>
              <a:rPr lang="tr-TR" dirty="0" err="1"/>
              <a:t>Shared</a:t>
            </a:r>
            <a:r>
              <a:rPr lang="tr-TR" dirty="0"/>
              <a:t> </a:t>
            </a:r>
            <a:r>
              <a:rPr lang="tr-TR" dirty="0" err="1"/>
              <a:t>Folder</a:t>
            </a:r>
            <a:r>
              <a:rPr lang="tr-TR" dirty="0"/>
              <a:t> (Uzak Paylaşılan Klasör Belirtin) ekranında ise </a:t>
            </a:r>
            <a:r>
              <a:rPr lang="tr-TR" dirty="0" err="1"/>
              <a:t>Location</a:t>
            </a:r>
            <a:r>
              <a:rPr lang="tr-TR" dirty="0"/>
              <a:t> bölümüne network içerisinde yedekleme yapacağımız paylaşılan klasörü belirtmemiz gerekecektir.</a:t>
            </a:r>
          </a:p>
          <a:p>
            <a:r>
              <a:rPr lang="tr-TR" dirty="0"/>
              <a:t>Yedekleme yapacağımız dizini gösterdikten sonra </a:t>
            </a:r>
            <a:r>
              <a:rPr lang="tr-TR" dirty="0" err="1"/>
              <a:t>next</a:t>
            </a:r>
            <a:r>
              <a:rPr lang="tr-TR" dirty="0"/>
              <a:t> diyelim.  </a:t>
            </a:r>
            <a:r>
              <a:rPr lang="tr-TR" dirty="0" err="1"/>
              <a:t>Next</a:t>
            </a:r>
            <a:r>
              <a:rPr lang="tr-TR" dirty="0"/>
              <a:t> dedikten sonra bizden kullanıcı adı ve şifre isteyecektir.</a:t>
            </a:r>
          </a:p>
        </p:txBody>
      </p:sp>
      <p:pic>
        <p:nvPicPr>
          <p:cNvPr id="5" name="Resim 4">
            <a:extLst>
              <a:ext uri="{FF2B5EF4-FFF2-40B4-BE49-F238E27FC236}">
                <a16:creationId xmlns:a16="http://schemas.microsoft.com/office/drawing/2014/main" id="{61F2125B-2C3F-4241-A608-3C5E0F721E4C}"/>
              </a:ext>
            </a:extLst>
          </p:cNvPr>
          <p:cNvPicPr>
            <a:picLocks noChangeAspect="1"/>
          </p:cNvPicPr>
          <p:nvPr/>
        </p:nvPicPr>
        <p:blipFill>
          <a:blip r:embed="rId2"/>
          <a:stretch>
            <a:fillRect/>
          </a:stretch>
        </p:blipFill>
        <p:spPr>
          <a:xfrm>
            <a:off x="3385315" y="178903"/>
            <a:ext cx="5421367" cy="4631499"/>
          </a:xfrm>
          <a:prstGeom prst="rect">
            <a:avLst/>
          </a:prstGeom>
        </p:spPr>
      </p:pic>
    </p:spTree>
    <p:extLst>
      <p:ext uri="{BB962C8B-B14F-4D97-AF65-F5344CB8AC3E}">
        <p14:creationId xmlns:p14="http://schemas.microsoft.com/office/powerpoint/2010/main" val="4277739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a16="http://schemas.microsoft.com/office/drawing/2014/main" id="{4D45D49F-B205-483A-AF1E-33527241ED64}"/>
              </a:ext>
            </a:extLst>
          </p:cNvPr>
          <p:cNvSpPr>
            <a:spLocks noGrp="1"/>
          </p:cNvSpPr>
          <p:nvPr>
            <p:ph type="title"/>
          </p:nvPr>
        </p:nvSpPr>
        <p:spPr/>
        <p:txBody>
          <a:bodyPr>
            <a:normAutofit/>
          </a:bodyPr>
          <a:lstStyle/>
          <a:p>
            <a:r>
              <a:rPr lang="tr-TR" sz="4400" dirty="0" err="1">
                <a:latin typeface="Arial" panose="020B0604020202020204" pitchFamily="34" charset="0"/>
                <a:cs typeface="Arial" panose="020B0604020202020204" pitchFamily="34" charset="0"/>
              </a:rPr>
              <a:t>BackUp</a:t>
            </a:r>
            <a:r>
              <a:rPr lang="tr-TR" sz="4400" dirty="0">
                <a:latin typeface="Arial" panose="020B0604020202020204" pitchFamily="34" charset="0"/>
                <a:cs typeface="Arial" panose="020B0604020202020204" pitchFamily="34" charset="0"/>
              </a:rPr>
              <a:t> Nedir ?</a:t>
            </a:r>
          </a:p>
        </p:txBody>
      </p:sp>
      <p:sp>
        <p:nvSpPr>
          <p:cNvPr id="3" name="İçerik Yer Tutucusu 2">
            <a:extLst>
              <a:ext uri="{FF2B5EF4-FFF2-40B4-BE49-F238E27FC236}">
                <a16:creationId xmlns:a16="http://schemas.microsoft.com/office/drawing/2014/main" id="{0212D058-29B1-4DC3-BE0D-CEEB67364679}"/>
              </a:ext>
            </a:extLst>
          </p:cNvPr>
          <p:cNvSpPr>
            <a:spLocks noGrp="1"/>
          </p:cNvSpPr>
          <p:nvPr>
            <p:ph idx="1"/>
          </p:nvPr>
        </p:nvSpPr>
        <p:spPr/>
        <p:txBody>
          <a:bodyPr/>
          <a:lstStyle/>
          <a:p>
            <a:r>
              <a:rPr lang="tr-TR" sz="2400" dirty="0" err="1"/>
              <a:t>BackUp</a:t>
            </a:r>
            <a:r>
              <a:rPr lang="tr-TR" sz="2400" dirty="0"/>
              <a:t> Türkçe yedekleme demektir. Bilgisayar veya sunucudaki dosyaların, </a:t>
            </a:r>
            <a:r>
              <a:rPr lang="tr-TR" sz="2400" dirty="0" err="1"/>
              <a:t>veritabanlarının</a:t>
            </a:r>
            <a:r>
              <a:rPr lang="tr-TR" sz="2400" dirty="0"/>
              <a:t> yedeğini alma işlemine </a:t>
            </a:r>
            <a:r>
              <a:rPr lang="tr-TR" sz="2400" dirty="0" err="1"/>
              <a:t>BackUp</a:t>
            </a:r>
            <a:r>
              <a:rPr lang="tr-TR" sz="2400" dirty="0"/>
              <a:t> denir.</a:t>
            </a:r>
          </a:p>
          <a:p>
            <a:r>
              <a:rPr lang="tr-TR" sz="2400" dirty="0" err="1"/>
              <a:t>BackUp</a:t>
            </a:r>
            <a:r>
              <a:rPr lang="tr-TR" sz="2400" dirty="0"/>
              <a:t> işlemi sistem sorunlarında veya olası donanım problemlerinde bilgisayardaki verilerin kaybolmaması için yapılır.</a:t>
            </a:r>
          </a:p>
          <a:p>
            <a:endParaRPr lang="tr-TR" dirty="0"/>
          </a:p>
        </p:txBody>
      </p:sp>
    </p:spTree>
    <p:extLst>
      <p:ext uri="{BB962C8B-B14F-4D97-AF65-F5344CB8AC3E}">
        <p14:creationId xmlns:p14="http://schemas.microsoft.com/office/powerpoint/2010/main" val="223646287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a:extLst>
              <a:ext uri="{FF2B5EF4-FFF2-40B4-BE49-F238E27FC236}">
                <a16:creationId xmlns:a16="http://schemas.microsoft.com/office/drawing/2014/main" id="{0CE5CC69-65D4-473A-A8F4-934A9BE5EF7C}"/>
              </a:ext>
            </a:extLst>
          </p:cNvPr>
          <p:cNvSpPr>
            <a:spLocks noGrp="1"/>
          </p:cNvSpPr>
          <p:nvPr>
            <p:ph idx="1"/>
          </p:nvPr>
        </p:nvSpPr>
        <p:spPr>
          <a:xfrm>
            <a:off x="1640156" y="5009322"/>
            <a:ext cx="8911688" cy="1683026"/>
          </a:xfrm>
        </p:spPr>
        <p:txBody>
          <a:bodyPr/>
          <a:lstStyle/>
          <a:p>
            <a:r>
              <a:rPr lang="tr-TR" dirty="0" err="1"/>
              <a:t>Confirmation</a:t>
            </a:r>
            <a:r>
              <a:rPr lang="tr-TR" dirty="0"/>
              <a:t> (onay) ekranında ise yaptığımız işlemlerin özetini görebiliriz. Yukarıda ki ekranı inceledikten sonra bilgilerin doğruluğuna emin olduktan sonra </a:t>
            </a:r>
            <a:r>
              <a:rPr lang="tr-TR" dirty="0" err="1"/>
              <a:t>Finish</a:t>
            </a:r>
            <a:r>
              <a:rPr lang="tr-TR" dirty="0"/>
              <a:t> diyerek </a:t>
            </a:r>
            <a:r>
              <a:rPr lang="tr-TR" dirty="0" err="1"/>
              <a:t>backup</a:t>
            </a:r>
            <a:r>
              <a:rPr lang="tr-TR" dirty="0"/>
              <a:t> işlemini yapılandırmasını bitirebiliriz.</a:t>
            </a:r>
          </a:p>
          <a:p>
            <a:r>
              <a:rPr lang="tr-TR" dirty="0"/>
              <a:t>Eğer yaptığımız işlemlerde her hangi bir problem yoksa </a:t>
            </a:r>
            <a:r>
              <a:rPr lang="tr-TR" dirty="0" err="1"/>
              <a:t>summary</a:t>
            </a:r>
            <a:r>
              <a:rPr lang="tr-TR" dirty="0"/>
              <a:t> ekranı gelecektir. Close diyerek </a:t>
            </a:r>
            <a:r>
              <a:rPr lang="tr-TR" dirty="0" err="1"/>
              <a:t>summary</a:t>
            </a:r>
            <a:r>
              <a:rPr lang="tr-TR" dirty="0"/>
              <a:t> ekranını kapatabiliriz.</a:t>
            </a:r>
          </a:p>
        </p:txBody>
      </p:sp>
      <p:pic>
        <p:nvPicPr>
          <p:cNvPr id="7" name="Resim 6">
            <a:extLst>
              <a:ext uri="{FF2B5EF4-FFF2-40B4-BE49-F238E27FC236}">
                <a16:creationId xmlns:a16="http://schemas.microsoft.com/office/drawing/2014/main" id="{08AFA154-0FC6-4FBE-98F9-52FF3A11CC03}"/>
              </a:ext>
            </a:extLst>
          </p:cNvPr>
          <p:cNvPicPr>
            <a:picLocks noChangeAspect="1"/>
          </p:cNvPicPr>
          <p:nvPr/>
        </p:nvPicPr>
        <p:blipFill>
          <a:blip r:embed="rId2"/>
          <a:stretch>
            <a:fillRect/>
          </a:stretch>
        </p:blipFill>
        <p:spPr>
          <a:xfrm>
            <a:off x="3219048" y="74683"/>
            <a:ext cx="5753903" cy="4934639"/>
          </a:xfrm>
          <a:prstGeom prst="rect">
            <a:avLst/>
          </a:prstGeom>
        </p:spPr>
      </p:pic>
    </p:spTree>
    <p:extLst>
      <p:ext uri="{BB962C8B-B14F-4D97-AF65-F5344CB8AC3E}">
        <p14:creationId xmlns:p14="http://schemas.microsoft.com/office/powerpoint/2010/main" val="382074549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a:extLst>
              <a:ext uri="{FF2B5EF4-FFF2-40B4-BE49-F238E27FC236}">
                <a16:creationId xmlns:a16="http://schemas.microsoft.com/office/drawing/2014/main" id="{992FF18D-33D3-4E4D-8A6B-385FFF82196D}"/>
              </a:ext>
            </a:extLst>
          </p:cNvPr>
          <p:cNvSpPr>
            <a:spLocks noGrp="1"/>
          </p:cNvSpPr>
          <p:nvPr>
            <p:ph idx="1"/>
          </p:nvPr>
        </p:nvSpPr>
        <p:spPr>
          <a:xfrm>
            <a:off x="1726843" y="5234609"/>
            <a:ext cx="8787916" cy="1623391"/>
          </a:xfrm>
        </p:spPr>
        <p:txBody>
          <a:bodyPr numCol="2">
            <a:normAutofit/>
          </a:bodyPr>
          <a:lstStyle/>
          <a:p>
            <a:r>
              <a:rPr lang="tr-TR" sz="1600" dirty="0"/>
              <a:t>Yedekleme sırasında </a:t>
            </a:r>
            <a:r>
              <a:rPr lang="tr-TR" sz="1600" dirty="0" err="1"/>
              <a:t>messages</a:t>
            </a:r>
            <a:r>
              <a:rPr lang="tr-TR" sz="1600" dirty="0"/>
              <a:t> altında görünen yedekleme işlemine çift tıkladığımızda </a:t>
            </a:r>
            <a:r>
              <a:rPr lang="tr-TR" sz="1600" dirty="0" err="1"/>
              <a:t>progress</a:t>
            </a:r>
            <a:r>
              <a:rPr lang="tr-TR" sz="1600" dirty="0"/>
              <a:t> ekranı açılacaktır bu ekranda başlamış olan zamanlanmış yedeklemenin ilerleme durumunu ayrıntılı olarak görebiliriz.</a:t>
            </a:r>
          </a:p>
          <a:p>
            <a:r>
              <a:rPr lang="tr-TR" sz="1600" dirty="0"/>
              <a:t>Yedekleme işlemi bitmiş durumda OK diyelim ve </a:t>
            </a:r>
            <a:r>
              <a:rPr lang="tr-TR" sz="1600" dirty="0" err="1"/>
              <a:t>Progres</a:t>
            </a:r>
            <a:r>
              <a:rPr lang="tr-TR" sz="1600" dirty="0"/>
              <a:t> ekranında çıkarak tekrar Windows Server </a:t>
            </a:r>
            <a:r>
              <a:rPr lang="tr-TR" sz="1600" dirty="0" err="1"/>
              <a:t>Backup</a:t>
            </a:r>
            <a:r>
              <a:rPr lang="tr-TR" sz="1600" dirty="0"/>
              <a:t> ekranına dönelim.</a:t>
            </a:r>
          </a:p>
        </p:txBody>
      </p:sp>
      <p:pic>
        <p:nvPicPr>
          <p:cNvPr id="5" name="Resim 4">
            <a:extLst>
              <a:ext uri="{FF2B5EF4-FFF2-40B4-BE49-F238E27FC236}">
                <a16:creationId xmlns:a16="http://schemas.microsoft.com/office/drawing/2014/main" id="{EBEA876A-0D76-4F9C-BF85-BA841E7E88AF}"/>
              </a:ext>
            </a:extLst>
          </p:cNvPr>
          <p:cNvPicPr>
            <a:picLocks noChangeAspect="1"/>
          </p:cNvPicPr>
          <p:nvPr/>
        </p:nvPicPr>
        <p:blipFill>
          <a:blip r:embed="rId2"/>
          <a:stretch>
            <a:fillRect/>
          </a:stretch>
        </p:blipFill>
        <p:spPr>
          <a:xfrm>
            <a:off x="1601521" y="152399"/>
            <a:ext cx="4519280" cy="4949688"/>
          </a:xfrm>
          <a:prstGeom prst="rect">
            <a:avLst/>
          </a:prstGeom>
        </p:spPr>
      </p:pic>
      <p:pic>
        <p:nvPicPr>
          <p:cNvPr id="7" name="Resim 6">
            <a:extLst>
              <a:ext uri="{FF2B5EF4-FFF2-40B4-BE49-F238E27FC236}">
                <a16:creationId xmlns:a16="http://schemas.microsoft.com/office/drawing/2014/main" id="{647062F5-2548-49BA-86D7-7E317E61801F}"/>
              </a:ext>
            </a:extLst>
          </p:cNvPr>
          <p:cNvPicPr>
            <a:picLocks noChangeAspect="1"/>
          </p:cNvPicPr>
          <p:nvPr/>
        </p:nvPicPr>
        <p:blipFill>
          <a:blip r:embed="rId3"/>
          <a:stretch>
            <a:fillRect/>
          </a:stretch>
        </p:blipFill>
        <p:spPr>
          <a:xfrm>
            <a:off x="6398809" y="152399"/>
            <a:ext cx="4502965" cy="4949688"/>
          </a:xfrm>
          <a:prstGeom prst="rect">
            <a:avLst/>
          </a:prstGeom>
        </p:spPr>
      </p:pic>
    </p:spTree>
    <p:extLst>
      <p:ext uri="{BB962C8B-B14F-4D97-AF65-F5344CB8AC3E}">
        <p14:creationId xmlns:p14="http://schemas.microsoft.com/office/powerpoint/2010/main" val="115201501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a:extLst>
              <a:ext uri="{FF2B5EF4-FFF2-40B4-BE49-F238E27FC236}">
                <a16:creationId xmlns:a16="http://schemas.microsoft.com/office/drawing/2014/main" id="{016CF383-757B-4BD6-A349-6CDAFEE73575}"/>
              </a:ext>
            </a:extLst>
          </p:cNvPr>
          <p:cNvSpPr>
            <a:spLocks noGrp="1"/>
          </p:cNvSpPr>
          <p:nvPr>
            <p:ph idx="1"/>
          </p:nvPr>
        </p:nvSpPr>
        <p:spPr>
          <a:xfrm>
            <a:off x="933846" y="4809808"/>
            <a:ext cx="10324306" cy="2276813"/>
          </a:xfrm>
        </p:spPr>
        <p:txBody>
          <a:bodyPr>
            <a:normAutofit lnSpcReduction="10000"/>
          </a:bodyPr>
          <a:lstStyle/>
          <a:p>
            <a:r>
              <a:rPr lang="tr-TR" dirty="0"/>
              <a:t>Windows Server </a:t>
            </a:r>
            <a:r>
              <a:rPr lang="tr-TR" dirty="0" err="1"/>
              <a:t>Backup</a:t>
            </a:r>
            <a:r>
              <a:rPr lang="tr-TR" dirty="0"/>
              <a:t> ekranına döndüğümüzde altı kırmızı ile çizilmiş olan zamanlanmış yedekleme belirttiğimiz saatte yedekleme işleminin </a:t>
            </a:r>
            <a:r>
              <a:rPr lang="tr-TR" dirty="0" err="1"/>
              <a:t>successful</a:t>
            </a:r>
            <a:r>
              <a:rPr lang="tr-TR" dirty="0"/>
              <a:t> (başarılı) bir şekilde tamamlandığını görebiliriz. Yine renkli kareler içerisine alınmış üç başlık bulunmakta kırmızı </a:t>
            </a:r>
            <a:r>
              <a:rPr lang="tr-TR" b="1" dirty="0" err="1"/>
              <a:t>Last</a:t>
            </a:r>
            <a:r>
              <a:rPr lang="tr-TR" b="1" dirty="0"/>
              <a:t> </a:t>
            </a:r>
            <a:r>
              <a:rPr lang="tr-TR" b="1" dirty="0" err="1"/>
              <a:t>Backup</a:t>
            </a:r>
            <a:r>
              <a:rPr lang="tr-TR" dirty="0"/>
              <a:t> son yedeklemeyi göstermekte yani en son alınan zamanlanmış yedekleme işlemini göstermekte. Yeşil </a:t>
            </a:r>
            <a:r>
              <a:rPr lang="tr-TR" b="1" dirty="0" err="1"/>
              <a:t>Next</a:t>
            </a:r>
            <a:r>
              <a:rPr lang="tr-TR" b="1" dirty="0"/>
              <a:t> </a:t>
            </a:r>
            <a:r>
              <a:rPr lang="tr-TR" b="1" dirty="0" err="1"/>
              <a:t>Backup</a:t>
            </a:r>
            <a:r>
              <a:rPr lang="tr-TR" dirty="0"/>
              <a:t> bir sonra ki zamanlanmış yedeklemenin tarihini ve saatini göstermekte son olarak mavi kare içerisinde ki </a:t>
            </a:r>
            <a:r>
              <a:rPr lang="tr-TR" b="1" dirty="0" err="1"/>
              <a:t>All</a:t>
            </a:r>
            <a:r>
              <a:rPr lang="tr-TR" b="1" dirty="0"/>
              <a:t> </a:t>
            </a:r>
            <a:r>
              <a:rPr lang="tr-TR" b="1" dirty="0" err="1"/>
              <a:t>Backups</a:t>
            </a:r>
            <a:r>
              <a:rPr lang="tr-TR" dirty="0"/>
              <a:t> mevcut olan topla yedek sayısını ve son </a:t>
            </a:r>
            <a:r>
              <a:rPr lang="tr-TR" dirty="0" err="1"/>
              <a:t>backup</a:t>
            </a:r>
            <a:r>
              <a:rPr lang="tr-TR" dirty="0"/>
              <a:t> tarihini göstermektedir.</a:t>
            </a:r>
          </a:p>
        </p:txBody>
      </p:sp>
      <p:pic>
        <p:nvPicPr>
          <p:cNvPr id="5" name="Resim 4">
            <a:extLst>
              <a:ext uri="{FF2B5EF4-FFF2-40B4-BE49-F238E27FC236}">
                <a16:creationId xmlns:a16="http://schemas.microsoft.com/office/drawing/2014/main" id="{18B6E060-A96D-4B9A-A862-9F01B4CD1A2C}"/>
              </a:ext>
            </a:extLst>
          </p:cNvPr>
          <p:cNvPicPr>
            <a:picLocks noChangeAspect="1"/>
          </p:cNvPicPr>
          <p:nvPr/>
        </p:nvPicPr>
        <p:blipFill>
          <a:blip r:embed="rId2"/>
          <a:stretch>
            <a:fillRect/>
          </a:stretch>
        </p:blipFill>
        <p:spPr>
          <a:xfrm>
            <a:off x="2152019" y="71950"/>
            <a:ext cx="7887962" cy="4535578"/>
          </a:xfrm>
          <a:prstGeom prst="rect">
            <a:avLst/>
          </a:prstGeom>
        </p:spPr>
      </p:pic>
    </p:spTree>
    <p:extLst>
      <p:ext uri="{BB962C8B-B14F-4D97-AF65-F5344CB8AC3E}">
        <p14:creationId xmlns:p14="http://schemas.microsoft.com/office/powerpoint/2010/main" val="166442829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a:extLst>
              <a:ext uri="{FF2B5EF4-FFF2-40B4-BE49-F238E27FC236}">
                <a16:creationId xmlns:a16="http://schemas.microsoft.com/office/drawing/2014/main" id="{BFA243D7-4F01-49E8-A7EB-DC7BE34C4225}"/>
              </a:ext>
            </a:extLst>
          </p:cNvPr>
          <p:cNvSpPr>
            <a:spLocks noGrp="1"/>
          </p:cNvSpPr>
          <p:nvPr>
            <p:ph idx="1"/>
          </p:nvPr>
        </p:nvSpPr>
        <p:spPr>
          <a:xfrm>
            <a:off x="1640156" y="5791200"/>
            <a:ext cx="8911688" cy="817418"/>
          </a:xfrm>
        </p:spPr>
        <p:txBody>
          <a:bodyPr/>
          <a:lstStyle/>
          <a:p>
            <a:r>
              <a:rPr lang="tr-TR" dirty="0"/>
              <a:t>Alınan yedeği geri yüklemek için sağ tarafta bulunan </a:t>
            </a:r>
            <a:r>
              <a:rPr lang="tr-TR" dirty="0" err="1"/>
              <a:t>recovery</a:t>
            </a:r>
            <a:r>
              <a:rPr lang="tr-TR" dirty="0"/>
              <a:t> yazısına tıklarız . Bu alanda aldığımız </a:t>
            </a:r>
            <a:r>
              <a:rPr lang="tr-TR" dirty="0" err="1"/>
              <a:t>BackUp’ı</a:t>
            </a:r>
            <a:r>
              <a:rPr lang="tr-TR" dirty="0"/>
              <a:t> seçip </a:t>
            </a:r>
            <a:r>
              <a:rPr lang="tr-TR" dirty="0" err="1"/>
              <a:t>next</a:t>
            </a:r>
            <a:r>
              <a:rPr lang="tr-TR" dirty="0"/>
              <a:t> deriz.</a:t>
            </a:r>
          </a:p>
        </p:txBody>
      </p:sp>
      <p:pic>
        <p:nvPicPr>
          <p:cNvPr id="5" name="Resim 4">
            <a:extLst>
              <a:ext uri="{FF2B5EF4-FFF2-40B4-BE49-F238E27FC236}">
                <a16:creationId xmlns:a16="http://schemas.microsoft.com/office/drawing/2014/main" id="{1DC0A7A4-20AC-454F-83AC-763E336AEB07}"/>
              </a:ext>
            </a:extLst>
          </p:cNvPr>
          <p:cNvPicPr>
            <a:picLocks noChangeAspect="1"/>
          </p:cNvPicPr>
          <p:nvPr/>
        </p:nvPicPr>
        <p:blipFill>
          <a:blip r:embed="rId2"/>
          <a:stretch>
            <a:fillRect/>
          </a:stretch>
        </p:blipFill>
        <p:spPr>
          <a:xfrm>
            <a:off x="2352830" y="249382"/>
            <a:ext cx="7486339" cy="5084618"/>
          </a:xfrm>
          <a:prstGeom prst="rect">
            <a:avLst/>
          </a:prstGeom>
        </p:spPr>
      </p:pic>
    </p:spTree>
    <p:extLst>
      <p:ext uri="{BB962C8B-B14F-4D97-AF65-F5344CB8AC3E}">
        <p14:creationId xmlns:p14="http://schemas.microsoft.com/office/powerpoint/2010/main" val="241576396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a:extLst>
              <a:ext uri="{FF2B5EF4-FFF2-40B4-BE49-F238E27FC236}">
                <a16:creationId xmlns:a16="http://schemas.microsoft.com/office/drawing/2014/main" id="{421D8FBF-0A57-44E0-B54C-81EBF7846230}"/>
              </a:ext>
            </a:extLst>
          </p:cNvPr>
          <p:cNvSpPr>
            <a:spLocks noGrp="1"/>
          </p:cNvSpPr>
          <p:nvPr>
            <p:ph idx="1"/>
          </p:nvPr>
        </p:nvSpPr>
        <p:spPr>
          <a:xfrm>
            <a:off x="1640156" y="5763491"/>
            <a:ext cx="8911688" cy="734291"/>
          </a:xfrm>
        </p:spPr>
        <p:txBody>
          <a:bodyPr/>
          <a:lstStyle/>
          <a:p>
            <a:r>
              <a:rPr lang="tr-TR" dirty="0" err="1"/>
              <a:t>System</a:t>
            </a:r>
            <a:r>
              <a:rPr lang="tr-TR" dirty="0"/>
              <a:t> </a:t>
            </a:r>
            <a:r>
              <a:rPr lang="tr-TR" dirty="0" err="1"/>
              <a:t>state</a:t>
            </a:r>
            <a:r>
              <a:rPr lang="tr-TR" dirty="0"/>
              <a:t> </a:t>
            </a:r>
            <a:r>
              <a:rPr lang="tr-TR" dirty="0" err="1"/>
              <a:t>yi</a:t>
            </a:r>
            <a:r>
              <a:rPr lang="tr-TR" dirty="0"/>
              <a:t> seçeriz burada </a:t>
            </a:r>
            <a:r>
              <a:rPr lang="tr-TR" dirty="0" err="1"/>
              <a:t>active</a:t>
            </a:r>
            <a:r>
              <a:rPr lang="tr-TR" dirty="0"/>
              <a:t> </a:t>
            </a:r>
            <a:r>
              <a:rPr lang="tr-TR" dirty="0" err="1"/>
              <a:t>directory</a:t>
            </a:r>
            <a:r>
              <a:rPr lang="tr-TR" dirty="0"/>
              <a:t> ve </a:t>
            </a:r>
            <a:r>
              <a:rPr lang="tr-TR" dirty="0" err="1"/>
              <a:t>register</a:t>
            </a:r>
            <a:r>
              <a:rPr lang="tr-TR" dirty="0"/>
              <a:t> ayarlarını içinde tutar.</a:t>
            </a:r>
          </a:p>
        </p:txBody>
      </p:sp>
      <p:pic>
        <p:nvPicPr>
          <p:cNvPr id="5" name="Resim 4">
            <a:extLst>
              <a:ext uri="{FF2B5EF4-FFF2-40B4-BE49-F238E27FC236}">
                <a16:creationId xmlns:a16="http://schemas.microsoft.com/office/drawing/2014/main" id="{A600A243-F3D7-4C4C-8E42-FCB14E3E7825}"/>
              </a:ext>
            </a:extLst>
          </p:cNvPr>
          <p:cNvPicPr>
            <a:picLocks noChangeAspect="1"/>
          </p:cNvPicPr>
          <p:nvPr/>
        </p:nvPicPr>
        <p:blipFill>
          <a:blip r:embed="rId2"/>
          <a:stretch>
            <a:fillRect/>
          </a:stretch>
        </p:blipFill>
        <p:spPr>
          <a:xfrm>
            <a:off x="2583768" y="244766"/>
            <a:ext cx="7024464" cy="4756724"/>
          </a:xfrm>
          <a:prstGeom prst="rect">
            <a:avLst/>
          </a:prstGeom>
        </p:spPr>
      </p:pic>
    </p:spTree>
    <p:extLst>
      <p:ext uri="{BB962C8B-B14F-4D97-AF65-F5344CB8AC3E}">
        <p14:creationId xmlns:p14="http://schemas.microsoft.com/office/powerpoint/2010/main" val="151042500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a:extLst>
              <a:ext uri="{FF2B5EF4-FFF2-40B4-BE49-F238E27FC236}">
                <a16:creationId xmlns:a16="http://schemas.microsoft.com/office/drawing/2014/main" id="{FD3B146A-39E6-4B5D-A088-C067337FC06D}"/>
              </a:ext>
            </a:extLst>
          </p:cNvPr>
          <p:cNvSpPr>
            <a:spLocks noGrp="1"/>
          </p:cNvSpPr>
          <p:nvPr>
            <p:ph idx="1"/>
          </p:nvPr>
        </p:nvSpPr>
        <p:spPr>
          <a:xfrm>
            <a:off x="1666803" y="5500254"/>
            <a:ext cx="8858394" cy="1025236"/>
          </a:xfrm>
        </p:spPr>
        <p:txBody>
          <a:bodyPr/>
          <a:lstStyle/>
          <a:p>
            <a:r>
              <a:rPr lang="tr-TR" dirty="0" err="1"/>
              <a:t>Recovery</a:t>
            </a:r>
            <a:r>
              <a:rPr lang="tr-TR" dirty="0"/>
              <a:t> diyerek yedeğe geri dönme işlemini başlatıyoruz. Yedeğe geri dönme işlemi tamamlandıktan sonra server tekrar </a:t>
            </a:r>
            <a:r>
              <a:rPr lang="tr-TR" dirty="0" err="1"/>
              <a:t>restart</a:t>
            </a:r>
            <a:r>
              <a:rPr lang="tr-TR" dirty="0"/>
              <a:t> edilir. böylece yedeğe geri dönme işlemi tamamlanmış olur. </a:t>
            </a:r>
          </a:p>
        </p:txBody>
      </p:sp>
      <p:pic>
        <p:nvPicPr>
          <p:cNvPr id="5" name="Resim 4">
            <a:extLst>
              <a:ext uri="{FF2B5EF4-FFF2-40B4-BE49-F238E27FC236}">
                <a16:creationId xmlns:a16="http://schemas.microsoft.com/office/drawing/2014/main" id="{D9A8CC63-A1A6-4708-870E-C82A61F4B782}"/>
              </a:ext>
            </a:extLst>
          </p:cNvPr>
          <p:cNvPicPr>
            <a:picLocks noChangeAspect="1"/>
          </p:cNvPicPr>
          <p:nvPr/>
        </p:nvPicPr>
        <p:blipFill>
          <a:blip r:embed="rId2"/>
          <a:stretch>
            <a:fillRect/>
          </a:stretch>
        </p:blipFill>
        <p:spPr>
          <a:xfrm>
            <a:off x="2680695" y="175493"/>
            <a:ext cx="6830609" cy="4618179"/>
          </a:xfrm>
          <a:prstGeom prst="rect">
            <a:avLst/>
          </a:prstGeom>
        </p:spPr>
      </p:pic>
    </p:spTree>
    <p:extLst>
      <p:ext uri="{BB962C8B-B14F-4D97-AF65-F5344CB8AC3E}">
        <p14:creationId xmlns:p14="http://schemas.microsoft.com/office/powerpoint/2010/main" val="197311220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a16="http://schemas.microsoft.com/office/drawing/2014/main" id="{79C130BC-F8B9-407F-BB07-5161D9D0910E}"/>
              </a:ext>
            </a:extLst>
          </p:cNvPr>
          <p:cNvSpPr>
            <a:spLocks noGrp="1"/>
          </p:cNvSpPr>
          <p:nvPr>
            <p:ph type="title"/>
          </p:nvPr>
        </p:nvSpPr>
        <p:spPr/>
        <p:txBody>
          <a:bodyPr>
            <a:normAutofit/>
          </a:bodyPr>
          <a:lstStyle/>
          <a:p>
            <a:r>
              <a:rPr lang="tr-TR" sz="4400" dirty="0">
                <a:latin typeface="Arial" panose="020B0604020202020204" pitchFamily="34" charset="0"/>
                <a:cs typeface="Arial" panose="020B0604020202020204" pitchFamily="34" charset="0"/>
              </a:rPr>
              <a:t>Önemi</a:t>
            </a:r>
          </a:p>
        </p:txBody>
      </p:sp>
      <p:sp>
        <p:nvSpPr>
          <p:cNvPr id="3" name="İçerik Yer Tutucusu 2">
            <a:extLst>
              <a:ext uri="{FF2B5EF4-FFF2-40B4-BE49-F238E27FC236}">
                <a16:creationId xmlns:a16="http://schemas.microsoft.com/office/drawing/2014/main" id="{458900C4-17DA-4CB6-AC25-46B2FDF3751C}"/>
              </a:ext>
            </a:extLst>
          </p:cNvPr>
          <p:cNvSpPr>
            <a:spLocks noGrp="1"/>
          </p:cNvSpPr>
          <p:nvPr>
            <p:ph idx="1"/>
          </p:nvPr>
        </p:nvSpPr>
        <p:spPr/>
        <p:txBody>
          <a:bodyPr/>
          <a:lstStyle/>
          <a:p>
            <a:r>
              <a:rPr lang="tr-TR" sz="2400" dirty="0">
                <a:latin typeface="Arial" panose="020B0604020202020204" pitchFamily="34" charset="0"/>
                <a:cs typeface="Arial" panose="020B0604020202020204" pitchFamily="34" charset="0"/>
              </a:rPr>
              <a:t>İnsanlar bilgiye ulaştıktan sonra onu saklamak ve daha sonra faydalanmak istemişlerdir. Bilgi işlem sektöründe </a:t>
            </a:r>
            <a:r>
              <a:rPr lang="tr-TR" sz="2400" dirty="0" err="1">
                <a:latin typeface="Arial" panose="020B0604020202020204" pitchFamily="34" charset="0"/>
                <a:cs typeface="Arial" panose="020B0604020202020204" pitchFamily="34" charset="0"/>
              </a:rPr>
              <a:t>Backup</a:t>
            </a:r>
            <a:r>
              <a:rPr lang="tr-TR" sz="2400" dirty="0">
                <a:latin typeface="Arial" panose="020B0604020202020204" pitchFamily="34" charset="0"/>
                <a:cs typeface="Arial" panose="020B0604020202020204" pitchFamily="34" charset="0"/>
              </a:rPr>
              <a:t> çok önemli bir kavramdır. Veriler bir kurumun yaşamını sürdürmesi, para kazanması ve </a:t>
            </a:r>
            <a:r>
              <a:rPr lang="tr-TR" sz="2400" dirty="0" err="1">
                <a:latin typeface="Arial" panose="020B0604020202020204" pitchFamily="34" charset="0"/>
                <a:cs typeface="Arial" panose="020B0604020202020204" pitchFamily="34" charset="0"/>
              </a:rPr>
              <a:t>davamlılığını</a:t>
            </a:r>
            <a:r>
              <a:rPr lang="tr-TR" sz="2400" dirty="0">
                <a:latin typeface="Arial" panose="020B0604020202020204" pitchFamily="34" charset="0"/>
                <a:cs typeface="Arial" panose="020B0604020202020204" pitchFamily="34" charset="0"/>
              </a:rPr>
              <a:t> sürdürüp büyümesi için hayati önlem taşır.</a:t>
            </a:r>
          </a:p>
          <a:p>
            <a:endParaRPr lang="tr-TR"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19495483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a16="http://schemas.microsoft.com/office/drawing/2014/main" id="{7F74A5AD-6937-4835-942D-E3A71F70E907}"/>
              </a:ext>
            </a:extLst>
          </p:cNvPr>
          <p:cNvSpPr>
            <a:spLocks noGrp="1"/>
          </p:cNvSpPr>
          <p:nvPr>
            <p:ph type="title"/>
          </p:nvPr>
        </p:nvSpPr>
        <p:spPr/>
        <p:txBody>
          <a:bodyPr/>
          <a:lstStyle/>
          <a:p>
            <a:endParaRPr lang="tr-TR"/>
          </a:p>
        </p:txBody>
      </p:sp>
      <p:sp>
        <p:nvSpPr>
          <p:cNvPr id="3" name="İçerik Yer Tutucusu 2">
            <a:extLst>
              <a:ext uri="{FF2B5EF4-FFF2-40B4-BE49-F238E27FC236}">
                <a16:creationId xmlns:a16="http://schemas.microsoft.com/office/drawing/2014/main" id="{195AD053-FEE2-457C-9D9C-70A397BC60A6}"/>
              </a:ext>
            </a:extLst>
          </p:cNvPr>
          <p:cNvSpPr>
            <a:spLocks noGrp="1"/>
          </p:cNvSpPr>
          <p:nvPr>
            <p:ph idx="1"/>
          </p:nvPr>
        </p:nvSpPr>
        <p:spPr/>
        <p:txBody>
          <a:bodyPr>
            <a:normAutofit/>
          </a:bodyPr>
          <a:lstStyle/>
          <a:p>
            <a:r>
              <a:rPr lang="tr-TR" sz="2400" dirty="0"/>
              <a:t>Örneğin bir borsa finans kurumunun, bankanın yada muhasebe danışmanlığı firmasının müşteri verileri, kasa kayıtları yada bunların tutulduğu </a:t>
            </a:r>
            <a:r>
              <a:rPr lang="tr-TR" sz="2400" dirty="0" err="1"/>
              <a:t>veritabanı</a:t>
            </a:r>
            <a:r>
              <a:rPr lang="tr-TR" sz="2400" dirty="0"/>
              <a:t> sunucularının, mesajlaşma hizmeti veren mail serverlarının her zaman güncel ve doğru veriyle çalışması, dahası da her zaman erişebilir olması çok önemlidir.</a:t>
            </a:r>
          </a:p>
        </p:txBody>
      </p:sp>
    </p:spTree>
    <p:extLst>
      <p:ext uri="{BB962C8B-B14F-4D97-AF65-F5344CB8AC3E}">
        <p14:creationId xmlns:p14="http://schemas.microsoft.com/office/powerpoint/2010/main" val="98281699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a16="http://schemas.microsoft.com/office/drawing/2014/main" id="{F31D875C-A4B5-42E7-9059-51D3C7353E33}"/>
              </a:ext>
            </a:extLst>
          </p:cNvPr>
          <p:cNvSpPr>
            <a:spLocks noGrp="1"/>
          </p:cNvSpPr>
          <p:nvPr>
            <p:ph type="ctrTitle"/>
          </p:nvPr>
        </p:nvSpPr>
        <p:spPr/>
        <p:txBody>
          <a:bodyPr>
            <a:normAutofit/>
          </a:bodyPr>
          <a:lstStyle/>
          <a:p>
            <a:r>
              <a:rPr lang="tr-TR" sz="4800" dirty="0"/>
              <a:t>Kurulumu</a:t>
            </a:r>
          </a:p>
        </p:txBody>
      </p:sp>
      <p:sp>
        <p:nvSpPr>
          <p:cNvPr id="3" name="Alt Başlık 2">
            <a:extLst>
              <a:ext uri="{FF2B5EF4-FFF2-40B4-BE49-F238E27FC236}">
                <a16:creationId xmlns:a16="http://schemas.microsoft.com/office/drawing/2014/main" id="{9296D083-02C0-4973-8943-C84AFEBF9D4B}"/>
              </a:ext>
            </a:extLst>
          </p:cNvPr>
          <p:cNvSpPr>
            <a:spLocks noGrp="1"/>
          </p:cNvSpPr>
          <p:nvPr>
            <p:ph type="subTitle" idx="1"/>
          </p:nvPr>
        </p:nvSpPr>
        <p:spPr/>
        <p:txBody>
          <a:bodyPr/>
          <a:lstStyle/>
          <a:p>
            <a:endParaRPr lang="tr-TR"/>
          </a:p>
        </p:txBody>
      </p:sp>
    </p:spTree>
    <p:extLst>
      <p:ext uri="{BB962C8B-B14F-4D97-AF65-F5344CB8AC3E}">
        <p14:creationId xmlns:p14="http://schemas.microsoft.com/office/powerpoint/2010/main" val="236272328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a16="http://schemas.microsoft.com/office/drawing/2014/main" id="{290F2BC0-A437-4A54-AFAF-CE903EB1329A}"/>
              </a:ext>
            </a:extLst>
          </p:cNvPr>
          <p:cNvSpPr>
            <a:spLocks noGrp="1"/>
          </p:cNvSpPr>
          <p:nvPr>
            <p:ph type="title"/>
          </p:nvPr>
        </p:nvSpPr>
        <p:spPr>
          <a:xfrm>
            <a:off x="1640155" y="4997328"/>
            <a:ext cx="8911687" cy="1280890"/>
          </a:xfrm>
        </p:spPr>
        <p:txBody>
          <a:bodyPr>
            <a:normAutofit/>
          </a:bodyPr>
          <a:lstStyle/>
          <a:p>
            <a:r>
              <a:rPr lang="en-US" sz="2400" dirty="0"/>
              <a:t>Server Manager </a:t>
            </a:r>
            <a:r>
              <a:rPr lang="en-US" sz="2400" dirty="0" err="1"/>
              <a:t>açalım</a:t>
            </a:r>
            <a:r>
              <a:rPr lang="en-US" sz="2400" dirty="0"/>
              <a:t> </a:t>
            </a:r>
            <a:r>
              <a:rPr lang="en-US" sz="2400" dirty="0" err="1"/>
              <a:t>ve</a:t>
            </a:r>
            <a:r>
              <a:rPr lang="en-US" sz="2400" dirty="0"/>
              <a:t> Add roles and </a:t>
            </a:r>
            <a:r>
              <a:rPr lang="en-US" sz="2400" dirty="0" err="1"/>
              <a:t>fetures</a:t>
            </a:r>
            <a:r>
              <a:rPr lang="en-US" sz="2400" dirty="0"/>
              <a:t> </a:t>
            </a:r>
            <a:r>
              <a:rPr lang="en-US" sz="2400" dirty="0" err="1"/>
              <a:t>tıklayalım</a:t>
            </a:r>
            <a:r>
              <a:rPr lang="en-US" sz="2400" dirty="0"/>
              <a:t>.</a:t>
            </a:r>
            <a:endParaRPr lang="tr-TR" sz="2400" dirty="0"/>
          </a:p>
        </p:txBody>
      </p:sp>
      <p:pic>
        <p:nvPicPr>
          <p:cNvPr id="9" name="İçerik Yer Tutucusu 8">
            <a:extLst>
              <a:ext uri="{FF2B5EF4-FFF2-40B4-BE49-F238E27FC236}">
                <a16:creationId xmlns:a16="http://schemas.microsoft.com/office/drawing/2014/main" id="{E4714996-0530-4AB9-88EE-290A1D02BA7B}"/>
              </a:ext>
            </a:extLst>
          </p:cNvPr>
          <p:cNvPicPr>
            <a:picLocks noGrp="1" noChangeAspect="1"/>
          </p:cNvPicPr>
          <p:nvPr>
            <p:ph idx="1"/>
          </p:nvPr>
        </p:nvPicPr>
        <p:blipFill>
          <a:blip r:embed="rId2"/>
          <a:stretch>
            <a:fillRect/>
          </a:stretch>
        </p:blipFill>
        <p:spPr>
          <a:xfrm>
            <a:off x="2396334" y="579782"/>
            <a:ext cx="7399331" cy="3659263"/>
          </a:xfrm>
        </p:spPr>
      </p:pic>
    </p:spTree>
    <p:extLst>
      <p:ext uri="{BB962C8B-B14F-4D97-AF65-F5344CB8AC3E}">
        <p14:creationId xmlns:p14="http://schemas.microsoft.com/office/powerpoint/2010/main" val="115671897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a:extLst>
              <a:ext uri="{FF2B5EF4-FFF2-40B4-BE49-F238E27FC236}">
                <a16:creationId xmlns:a16="http://schemas.microsoft.com/office/drawing/2014/main" id="{FBB3ABA3-DF10-4BFB-BC55-CC0DBF1EEC55}"/>
              </a:ext>
            </a:extLst>
          </p:cNvPr>
          <p:cNvSpPr>
            <a:spLocks noGrp="1"/>
          </p:cNvSpPr>
          <p:nvPr>
            <p:ph idx="1"/>
          </p:nvPr>
        </p:nvSpPr>
        <p:spPr>
          <a:xfrm>
            <a:off x="1638299" y="5234232"/>
            <a:ext cx="8915400" cy="3777622"/>
          </a:xfrm>
        </p:spPr>
        <p:txBody>
          <a:bodyPr>
            <a:normAutofit/>
          </a:bodyPr>
          <a:lstStyle/>
          <a:p>
            <a:r>
              <a:rPr lang="tr-TR" sz="2000" dirty="0" err="1"/>
              <a:t>Add</a:t>
            </a:r>
            <a:r>
              <a:rPr lang="tr-TR" sz="2000" dirty="0"/>
              <a:t> </a:t>
            </a:r>
            <a:r>
              <a:rPr lang="tr-TR" sz="2000" dirty="0" err="1"/>
              <a:t>roles</a:t>
            </a:r>
            <a:r>
              <a:rPr lang="tr-TR" sz="2000" dirty="0"/>
              <a:t> </a:t>
            </a:r>
            <a:r>
              <a:rPr lang="tr-TR" sz="2000" dirty="0" err="1"/>
              <a:t>and</a:t>
            </a:r>
            <a:r>
              <a:rPr lang="tr-TR" sz="2000" dirty="0"/>
              <a:t> </a:t>
            </a:r>
            <a:r>
              <a:rPr lang="tr-TR" sz="2000" dirty="0" err="1"/>
              <a:t>fetures</a:t>
            </a:r>
            <a:r>
              <a:rPr lang="tr-TR" sz="2000" dirty="0"/>
              <a:t> Wizard (Rol ve özellik sihirbazı) açılacaktır. İsterseniz burada ki açıklamaları okuyabilirsiniz. </a:t>
            </a:r>
            <a:r>
              <a:rPr lang="tr-TR" sz="2000" dirty="0" err="1"/>
              <a:t>Next</a:t>
            </a:r>
            <a:r>
              <a:rPr lang="tr-TR" sz="2000" dirty="0"/>
              <a:t> diyelim.</a:t>
            </a:r>
          </a:p>
        </p:txBody>
      </p:sp>
      <p:pic>
        <p:nvPicPr>
          <p:cNvPr id="5" name="Resim 4">
            <a:extLst>
              <a:ext uri="{FF2B5EF4-FFF2-40B4-BE49-F238E27FC236}">
                <a16:creationId xmlns:a16="http://schemas.microsoft.com/office/drawing/2014/main" id="{0EC02100-C4C2-408C-A16E-C9DCE7F3F85F}"/>
              </a:ext>
            </a:extLst>
          </p:cNvPr>
          <p:cNvPicPr>
            <a:picLocks noChangeAspect="1"/>
          </p:cNvPicPr>
          <p:nvPr/>
        </p:nvPicPr>
        <p:blipFill>
          <a:blip r:embed="rId2"/>
          <a:stretch>
            <a:fillRect/>
          </a:stretch>
        </p:blipFill>
        <p:spPr>
          <a:xfrm>
            <a:off x="2851348" y="425876"/>
            <a:ext cx="6489301" cy="4583069"/>
          </a:xfrm>
          <a:prstGeom prst="rect">
            <a:avLst/>
          </a:prstGeom>
        </p:spPr>
      </p:pic>
    </p:spTree>
    <p:extLst>
      <p:ext uri="{BB962C8B-B14F-4D97-AF65-F5344CB8AC3E}">
        <p14:creationId xmlns:p14="http://schemas.microsoft.com/office/powerpoint/2010/main" val="345617961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a:extLst>
              <a:ext uri="{FF2B5EF4-FFF2-40B4-BE49-F238E27FC236}">
                <a16:creationId xmlns:a16="http://schemas.microsoft.com/office/drawing/2014/main" id="{AD983829-082D-4B1A-870F-4D9E3983DF94}"/>
              </a:ext>
            </a:extLst>
          </p:cNvPr>
          <p:cNvSpPr>
            <a:spLocks noGrp="1"/>
          </p:cNvSpPr>
          <p:nvPr>
            <p:ph idx="1"/>
          </p:nvPr>
        </p:nvSpPr>
        <p:spPr>
          <a:xfrm>
            <a:off x="1596024" y="6016487"/>
            <a:ext cx="8999951" cy="728870"/>
          </a:xfrm>
        </p:spPr>
        <p:txBody>
          <a:bodyPr>
            <a:normAutofit/>
          </a:bodyPr>
          <a:lstStyle/>
          <a:p>
            <a:r>
              <a:rPr lang="en-US" sz="2000" dirty="0"/>
              <a:t>Role-based or feature-based installation </a:t>
            </a:r>
            <a:r>
              <a:rPr lang="en-US" sz="2000" dirty="0" err="1"/>
              <a:t>seçerek</a:t>
            </a:r>
            <a:r>
              <a:rPr lang="en-US" sz="2000" dirty="0"/>
              <a:t> next </a:t>
            </a:r>
            <a:r>
              <a:rPr lang="en-US" sz="2000" dirty="0" err="1"/>
              <a:t>diyelim</a:t>
            </a:r>
            <a:r>
              <a:rPr lang="en-US" sz="2000" dirty="0"/>
              <a:t>.</a:t>
            </a:r>
            <a:endParaRPr lang="tr-TR" sz="2000" dirty="0"/>
          </a:p>
        </p:txBody>
      </p:sp>
      <p:pic>
        <p:nvPicPr>
          <p:cNvPr id="5" name="Resim 4">
            <a:extLst>
              <a:ext uri="{FF2B5EF4-FFF2-40B4-BE49-F238E27FC236}">
                <a16:creationId xmlns:a16="http://schemas.microsoft.com/office/drawing/2014/main" id="{5309A4EE-574D-4974-A9E8-18188E960627}"/>
              </a:ext>
            </a:extLst>
          </p:cNvPr>
          <p:cNvPicPr>
            <a:picLocks noChangeAspect="1"/>
          </p:cNvPicPr>
          <p:nvPr/>
        </p:nvPicPr>
        <p:blipFill>
          <a:blip r:embed="rId2"/>
          <a:stretch>
            <a:fillRect/>
          </a:stretch>
        </p:blipFill>
        <p:spPr>
          <a:xfrm>
            <a:off x="2539440" y="496925"/>
            <a:ext cx="7113117" cy="5096626"/>
          </a:xfrm>
          <a:prstGeom prst="rect">
            <a:avLst/>
          </a:prstGeom>
        </p:spPr>
      </p:pic>
    </p:spTree>
    <p:extLst>
      <p:ext uri="{BB962C8B-B14F-4D97-AF65-F5344CB8AC3E}">
        <p14:creationId xmlns:p14="http://schemas.microsoft.com/office/powerpoint/2010/main" val="196270156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a:extLst>
              <a:ext uri="{FF2B5EF4-FFF2-40B4-BE49-F238E27FC236}">
                <a16:creationId xmlns:a16="http://schemas.microsoft.com/office/drawing/2014/main" id="{C48EA82D-69B2-4E64-980E-FF62A12BEFA7}"/>
              </a:ext>
            </a:extLst>
          </p:cNvPr>
          <p:cNvSpPr>
            <a:spLocks noGrp="1"/>
          </p:cNvSpPr>
          <p:nvPr>
            <p:ph idx="1"/>
          </p:nvPr>
        </p:nvSpPr>
        <p:spPr>
          <a:xfrm>
            <a:off x="1463501" y="5723246"/>
            <a:ext cx="9264995" cy="901900"/>
          </a:xfrm>
        </p:spPr>
        <p:txBody>
          <a:bodyPr>
            <a:normAutofit/>
          </a:bodyPr>
          <a:lstStyle/>
          <a:p>
            <a:r>
              <a:rPr lang="tr-TR" sz="2000" dirty="0"/>
              <a:t>Select a server </a:t>
            </a:r>
            <a:r>
              <a:rPr lang="tr-TR" sz="2000" dirty="0" err="1"/>
              <a:t>from</a:t>
            </a:r>
            <a:r>
              <a:rPr lang="tr-TR" sz="2000" dirty="0"/>
              <a:t> </a:t>
            </a:r>
            <a:r>
              <a:rPr lang="tr-TR" sz="2000" dirty="0" err="1"/>
              <a:t>the</a:t>
            </a:r>
            <a:r>
              <a:rPr lang="tr-TR" sz="2000" dirty="0"/>
              <a:t> server </a:t>
            </a:r>
            <a:r>
              <a:rPr lang="tr-TR" sz="2000" dirty="0" err="1"/>
              <a:t>pool</a:t>
            </a:r>
            <a:r>
              <a:rPr lang="tr-TR" sz="2000" dirty="0"/>
              <a:t> (sunucu havuzundan bir sunucu seçiniz) server isimli sunucumuzu seçtikten sonra tekrar </a:t>
            </a:r>
            <a:r>
              <a:rPr lang="tr-TR" sz="2000" dirty="0" err="1"/>
              <a:t>next</a:t>
            </a:r>
            <a:r>
              <a:rPr lang="tr-TR" sz="2000" dirty="0"/>
              <a:t> diyelim.</a:t>
            </a:r>
          </a:p>
        </p:txBody>
      </p:sp>
      <p:pic>
        <p:nvPicPr>
          <p:cNvPr id="5" name="Resim 4">
            <a:extLst>
              <a:ext uri="{FF2B5EF4-FFF2-40B4-BE49-F238E27FC236}">
                <a16:creationId xmlns:a16="http://schemas.microsoft.com/office/drawing/2014/main" id="{E89538CA-094D-4034-BDFA-B2DEE4D72E01}"/>
              </a:ext>
            </a:extLst>
          </p:cNvPr>
          <p:cNvPicPr>
            <a:picLocks noChangeAspect="1"/>
          </p:cNvPicPr>
          <p:nvPr/>
        </p:nvPicPr>
        <p:blipFill>
          <a:blip r:embed="rId2"/>
          <a:stretch>
            <a:fillRect/>
          </a:stretch>
        </p:blipFill>
        <p:spPr>
          <a:xfrm>
            <a:off x="2724064" y="232854"/>
            <a:ext cx="6743867" cy="4776468"/>
          </a:xfrm>
          <a:prstGeom prst="rect">
            <a:avLst/>
          </a:prstGeom>
        </p:spPr>
      </p:pic>
    </p:spTree>
    <p:extLst>
      <p:ext uri="{BB962C8B-B14F-4D97-AF65-F5344CB8AC3E}">
        <p14:creationId xmlns:p14="http://schemas.microsoft.com/office/powerpoint/2010/main" val="650553535"/>
      </p:ext>
    </p:extLst>
  </p:cSld>
  <p:clrMapOvr>
    <a:masterClrMapping/>
  </p:clrMapOvr>
</p:sld>
</file>

<file path=ppt/theme/theme1.xml><?xml version="1.0" encoding="utf-8"?>
<a:theme xmlns:a="http://schemas.openxmlformats.org/drawingml/2006/main" name="Duman">
  <a:themeElements>
    <a:clrScheme name="Wisp">
      <a:dk1>
        <a:sysClr val="windowText" lastClr="000000"/>
      </a:dk1>
      <a:lt1>
        <a:sysClr val="window" lastClr="FFFFFF"/>
      </a:lt1>
      <a:dk2>
        <a:srgbClr val="766F54"/>
      </a:dk2>
      <a:lt2>
        <a:srgbClr val="E3EACF"/>
      </a:lt2>
      <a:accent1>
        <a:srgbClr val="A53010"/>
      </a:accent1>
      <a:accent2>
        <a:srgbClr val="DE7E18"/>
      </a:accent2>
      <a:accent3>
        <a:srgbClr val="9F8351"/>
      </a:accent3>
      <a:accent4>
        <a:srgbClr val="728653"/>
      </a:accent4>
      <a:accent5>
        <a:srgbClr val="92AA4C"/>
      </a:accent5>
      <a:accent6>
        <a:srgbClr val="6AAC91"/>
      </a:accent6>
      <a:hlink>
        <a:srgbClr val="FB4A18"/>
      </a:hlink>
      <a:folHlink>
        <a:srgbClr val="FB9318"/>
      </a:folHlink>
    </a:clrScheme>
    <a:fontScheme name="Wisp">
      <a:maj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Wisp">
      <a:fillStyleLst>
        <a:solidFill>
          <a:schemeClr val="phClr"/>
        </a:solidFill>
        <a:solidFill>
          <a:schemeClr val="phClr">
            <a:tint val="70000"/>
            <a:lumMod val="104000"/>
          </a:schemeClr>
        </a:solidFill>
        <a:gradFill rotWithShape="1">
          <a:gsLst>
            <a:gs pos="0">
              <a:schemeClr val="phClr">
                <a:tint val="96000"/>
                <a:lumMod val="104000"/>
              </a:schemeClr>
            </a:gs>
            <a:gs pos="100000">
              <a:schemeClr val="phClr">
                <a:shade val="98000"/>
                <a:lumMod val="94000"/>
              </a:schemeClr>
            </a:gs>
          </a:gsLst>
          <a:lin ang="5400000" scaled="0"/>
        </a:gradFill>
      </a:fillStyleLst>
      <a:lnStyleLst>
        <a:ln w="9525" cap="rnd" cmpd="sng" algn="ctr">
          <a:solidFill>
            <a:schemeClr val="phClr">
              <a:shade val="90000"/>
            </a:schemeClr>
          </a:solidFill>
          <a:prstDash val="solid"/>
        </a:ln>
        <a:ln w="15875" cap="rnd" cmpd="sng" algn="ctr">
          <a:solidFill>
            <a:schemeClr val="phClr"/>
          </a:solidFill>
          <a:prstDash val="solid"/>
        </a:ln>
        <a:ln w="22225" cap="rnd" cmpd="sng" algn="ctr">
          <a:solidFill>
            <a:schemeClr val="phClr"/>
          </a:solidFill>
          <a:prstDash val="solid"/>
        </a:ln>
      </a:lnStyleLst>
      <a:effectStyleLst>
        <a:effectStyle>
          <a:effectLst/>
        </a:effectStyle>
        <a:effectStyle>
          <a:effectLst>
            <a:outerShdw blurRad="38100" dist="25400" dir="5400000" rotWithShape="0">
              <a:srgbClr val="000000">
                <a:alpha val="25000"/>
              </a:srgbClr>
            </a:outerShdw>
          </a:effectLst>
        </a:effectStyle>
        <a:effectStyle>
          <a:effectLst>
            <a:outerShdw blurRad="50800" dist="38100" dir="5400000" rotWithShape="0">
              <a:srgbClr val="000000">
                <a:alpha val="60000"/>
              </a:srgbClr>
            </a:outerShdw>
          </a:effectLst>
        </a:effectStyle>
      </a:effectStyleLst>
      <a:bgFillStyleLst>
        <a:solidFill>
          <a:schemeClr val="phClr"/>
        </a:solidFill>
        <a:gradFill rotWithShape="1">
          <a:gsLst>
            <a:gs pos="0">
              <a:schemeClr val="phClr">
                <a:tint val="90000"/>
                <a:lumMod val="120000"/>
              </a:schemeClr>
            </a:gs>
            <a:gs pos="100000">
              <a:schemeClr val="phClr">
                <a:shade val="98000"/>
                <a:satMod val="120000"/>
                <a:lumMod val="98000"/>
              </a:schemeClr>
            </a:gs>
          </a:gsLst>
          <a:lin ang="5400000" scaled="0"/>
        </a:gradFill>
        <a:gradFill rotWithShape="1">
          <a:gsLst>
            <a:gs pos="0">
              <a:schemeClr val="phClr">
                <a:tint val="90000"/>
                <a:satMod val="92000"/>
                <a:lumMod val="120000"/>
              </a:schemeClr>
            </a:gs>
            <a:gs pos="100000">
              <a:schemeClr val="phClr">
                <a:shade val="98000"/>
                <a:satMod val="120000"/>
                <a:lumMod val="98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Wisp" id="{7CB32D59-10C0-40DD-B7BD-2E94284A981C}" vid="{24B1A44C-C006-48B2-A4D7-E5549B3D8CD4}"/>
    </a:ext>
  </a:extLst>
</a:theme>
</file>

<file path=docProps/app.xml><?xml version="1.0" encoding="utf-8"?>
<Properties xmlns="http://schemas.openxmlformats.org/officeDocument/2006/extended-properties" xmlns:vt="http://schemas.openxmlformats.org/officeDocument/2006/docPropsVTypes">
  <Template>Wisp</Template>
  <TotalTime>1048</TotalTime>
  <Words>672</Words>
  <Application>Microsoft Office PowerPoint</Application>
  <PresentationFormat>Geniş ekran</PresentationFormat>
  <Paragraphs>35</Paragraphs>
  <Slides>25</Slides>
  <Notes>0</Notes>
  <HiddenSlides>0</HiddenSlides>
  <MMClips>0</MMClips>
  <ScaleCrop>false</ScaleCrop>
  <HeadingPairs>
    <vt:vector size="6" baseType="variant">
      <vt:variant>
        <vt:lpstr>Kullanılan Yazı Tipleri</vt:lpstr>
      </vt:variant>
      <vt:variant>
        <vt:i4>3</vt:i4>
      </vt:variant>
      <vt:variant>
        <vt:lpstr>Tema</vt:lpstr>
      </vt:variant>
      <vt:variant>
        <vt:i4>1</vt:i4>
      </vt:variant>
      <vt:variant>
        <vt:lpstr>Slayt Başlıkları</vt:lpstr>
      </vt:variant>
      <vt:variant>
        <vt:i4>25</vt:i4>
      </vt:variant>
    </vt:vector>
  </HeadingPairs>
  <TitlesOfParts>
    <vt:vector size="29" baseType="lpstr">
      <vt:lpstr>Arial</vt:lpstr>
      <vt:lpstr>Century Gothic</vt:lpstr>
      <vt:lpstr>Wingdings 3</vt:lpstr>
      <vt:lpstr>Duman</vt:lpstr>
      <vt:lpstr>Windows Server 2012 BackUp</vt:lpstr>
      <vt:lpstr>BackUp Nedir ?</vt:lpstr>
      <vt:lpstr>Önemi</vt:lpstr>
      <vt:lpstr>PowerPoint Sunusu</vt:lpstr>
      <vt:lpstr>Kurulumu</vt:lpstr>
      <vt:lpstr>Server Manager açalım ve Add roles and fetures tıklayalım.</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Windows Server 2012 BackUp</dc:title>
  <dc:creator>Cemo</dc:creator>
  <cp:lastModifiedBy>Cemo</cp:lastModifiedBy>
  <cp:revision>18</cp:revision>
  <dcterms:created xsi:type="dcterms:W3CDTF">2018-04-26T12:56:11Z</dcterms:created>
  <dcterms:modified xsi:type="dcterms:W3CDTF">2018-05-01T11:57:03Z</dcterms:modified>
</cp:coreProperties>
</file>